
<file path=[Content_Types].xml><?xml version="1.0" encoding="utf-8"?>
<Types xmlns="http://schemas.openxmlformats.org/package/2006/content-types">
  <Default Extension="glb" ContentType="model/gltf.binary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59" r:id="rId4"/>
    <p:sldId id="263" r:id="rId5"/>
    <p:sldId id="264" r:id="rId6"/>
    <p:sldId id="265" r:id="rId7"/>
    <p:sldId id="266" r:id="rId8"/>
    <p:sldId id="267" r:id="rId9"/>
    <p:sldId id="268" r:id="rId10"/>
    <p:sldId id="269" r:id="rId11"/>
    <p:sldId id="262" r:id="rId12"/>
    <p:sldId id="270" r:id="rId13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104" d="100"/>
          <a:sy n="104" d="100"/>
        </p:scale>
        <p:origin x="144" y="27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11-16T17:30:01.913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 0 24575,'0'17'-8191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11-16T17:30:05.721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427 0 24575,'-3'1'0,"1"-1"0,-1 1 0,1-1 0,-1 1 0,0 0 0,1 0 0,0 0 0,-1 0 0,1 1 0,0-1 0,-1 0 0,-2 4 0,-28 26 0,20-18 0,-2 1 0,-90 92 0,89-88 0,2 0 0,1 1 0,0 0 0,-15 31 0,12-14 0,1 1 0,1 0 0,-12 62 0,7-10 0,2-13 0,3 1 0,-7 140 0,21-112 0,4 419 0,1-457 0,2 0 0,33 130 0,62 125 0,-61-204 0,45 118 0,-63-183 0,2 0 0,44 67 0,120 145 0,-83-121 0,47 104 0,-71-108 0,158 297 0,-219-396 0,155 275 0,-95-196 0,169 195 0,-151-198 0,309 330 0,-357-402 0,3-2 0,0-2 0,3-3 0,108 55 0,43 2 0,4-8 0,3-10 0,351 77 0,-426-130 0,1-6 0,1-7 0,165-6 0,3-8-1365,-277 3-5461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11-16T17:30:06.689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111 0 24575,'0'5'0,"1"-1"0,-1 0 0,1 1 0,0-1 0,1 0 0,-1 1 0,1-1 0,-1 0 0,1 0 0,0 0 0,1-1 0,3 6 0,38 40 0,-28-34 0,36 31 0,-40-37 0,0 0 0,-1 1 0,0 0 0,-1 1 0,18 24 0,-27-33 0,0 1 0,0-1 0,-1 0 0,1 1 0,0-1 0,-1 1 0,1-1 0,-1 1 0,0-1 0,0 1 0,0 0 0,0-1 0,0 1 0,-1-1 0,1 1 0,-1-1 0,0 1 0,1-1 0,-1 0 0,0 1 0,0-1 0,-1 0 0,1 1 0,0-1 0,-1 0 0,0 0 0,-3 3 0,-5 6 0,-1-1 0,0 0 0,-20 13 0,16-12 0,-61 39-16,57-39-177,0 1 0,1 0 1,0 2-1,1 0 0,1 1 1,-23 25-1,23-16-6633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11-16T17:30:09.606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0 1 24575,'4'8'0,"-1"0"0,2 0 0,-1 0 0,1 0 0,0-1 0,1 0 0,0 0 0,0 0 0,11 9 0,10 6 0,31 20 0,-42-31 0,35 22 0,0-2 0,2-3 0,1-2 0,1-2 0,75 21 0,318 83 0,-280-76 0,-116-33 0,0-3 0,1-2 0,61 8 0,672 4 0,-598-27 0,-158 0 0,-1-1 0,0-2 0,0-1 0,45-14 0,108-47 0,-98 33 0,176-78 0,-210 88 0,-2-3 0,64-43 0,28-16 0,-120 74 0,0 0 0,-1-1 0,-1-1 0,27-23 0,-31 24-15,0 1-1,1 1 1,27-14-1,-12 6-1287,-14 9-5523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11-16T17:30:10.262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578 167 24575,'-22'-1'0,"0"-1"0,0-1 0,0-1 0,1 0 0,0-2 0,-24-10 0,-10-7 0,-53-30 0,89 44-54,-1 1-1,1 2 0,-1 0 1,-1 0-1,1 2 0,-34-3 1,20 3-929,2-1-5843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1-11-16T17:30:11.621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0 1 24575,'1'0'0,"0"0"0,0 1 0,-1-1 0,1 0 0,0 1 0,0-1 0,-1 1 0,1-1 0,0 1 0,-1-1 0,1 1 0,-1 0 0,1-1 0,-1 1 0,1 0 0,-1-1 0,1 1 0,-1 0 0,0 0 0,1 0 0,-1-1 0,0 1 0,0 0 0,1 1 0,4 24 0,-4-23 0,1 22 0,0 1 0,-3 30 0,0-40 0,0 0 0,1-1 0,1 1 0,0 0 0,1-1 0,1 0 0,0 1 0,11 28 0,80 126 0,-72-124-1365,-14-22-5461</inkml:trace>
</inkml:ink>
</file>

<file path=ppt/media/hdphoto1.wdp>
</file>

<file path=ppt/media/image1.png>
</file>

<file path=ppt/media/image10.png>
</file>

<file path=ppt/media/image11.png>
</file>

<file path=ppt/media/image12.png>
</file>

<file path=ppt/media/image13.svg>
</file>

<file path=ppt/media/image14.png>
</file>

<file path=ppt/media/image15.svg>
</file>

<file path=ppt/media/image16.png>
</file>

<file path=ppt/media/image17.svg>
</file>

<file path=ppt/media/image18.png>
</file>

<file path=ppt/media/image19.svg>
</file>

<file path=ppt/media/image2.png>
</file>

<file path=ppt/media/image20.png>
</file>

<file path=ppt/media/image21.svg>
</file>

<file path=ppt/media/image22.png>
</file>

<file path=ppt/media/image23.svg>
</file>

<file path=ppt/media/image24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odel3d1.glb>
</file>

<file path=ppt/media/model3d2.glb>
</file>

<file path=ppt/media/model3d3.glb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4F89EAC-CF51-4CB3-951C-C5739ECC2CF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CE4CE134-95BD-4BBE-BA01-A4B53EFD7EB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9B2FECA-5B76-4762-93F2-6E5A23F7ED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1C6C33-BFEA-427F-85B1-405F2D2C75BC}" type="datetimeFigureOut">
              <a:rPr lang="ko-KR" altLang="en-US" smtClean="0"/>
              <a:t>2021-12-04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5839062-4C0B-400B-B0DB-7B0C93714A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E4F8FDE-7B91-4DF9-A59E-20E2043692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50E3B5-14A4-4915-88F8-0003768E3FE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399882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87B4563-6E27-4275-BAEC-4E11B01D90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0AA29875-1DE3-44D4-9EC0-BA01DBF21D7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63A0F98-F9F3-4A3C-8259-8804853A5F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1C6C33-BFEA-427F-85B1-405F2D2C75BC}" type="datetimeFigureOut">
              <a:rPr lang="ko-KR" altLang="en-US" smtClean="0"/>
              <a:t>2021-12-04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DF3BC5A-A25B-47C5-A7F8-F33952D3EB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9E1770B-5E8E-4938-9C81-0235D58D40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50E3B5-14A4-4915-88F8-0003768E3FE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1933606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72DA4F0F-29F4-40EE-A8B3-D20C7D3B2E5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48204917-2217-4692-90EB-FE3C2C93428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4C1F799-1BF2-4408-B615-002A1C8741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1C6C33-BFEA-427F-85B1-405F2D2C75BC}" type="datetimeFigureOut">
              <a:rPr lang="ko-KR" altLang="en-US" smtClean="0"/>
              <a:t>2021-12-04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E5C5477-F210-4F9F-A03E-511868D166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00FED32-45FA-46ED-9201-37E0DA687C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50E3B5-14A4-4915-88F8-0003768E3FE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828533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9820CD5-9630-4C49-A4A1-F315D79B2D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C2BA93D-BEAD-4D72-A740-62BB48AEC01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10FAD39-9D74-423A-8D39-9BBDD5F8AC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1C6C33-BFEA-427F-85B1-405F2D2C75BC}" type="datetimeFigureOut">
              <a:rPr lang="ko-KR" altLang="en-US" smtClean="0"/>
              <a:t>2021-12-04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CBCE4CB-1A4C-491B-8F76-7CB39B8FC9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60D20BB-5206-4A69-944D-ADC2A1D4C8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50E3B5-14A4-4915-88F8-0003768E3FE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3056781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26720FA-D09B-4852-9AD6-A30151D3F1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90CD071-7C5E-4B7D-A965-69FC2967591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E91EF91-5C4C-4C0E-BFA9-E0C5BBAD03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1C6C33-BFEA-427F-85B1-405F2D2C75BC}" type="datetimeFigureOut">
              <a:rPr lang="ko-KR" altLang="en-US" smtClean="0"/>
              <a:t>2021-12-04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8141E5A-F3B2-4308-A3C0-0FD9659A00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D666D65-85DE-4BA8-8072-CC2673380A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50E3B5-14A4-4915-88F8-0003768E3FE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836143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60C13D1-EF73-4F21-A8B6-CF8BB65361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686D151-E31F-4003-AB29-787D835DE36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EFAC4475-0DF5-4C5D-9B35-8672B24FE8C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A47FCCD9-9589-465D-B3DC-7268E016C5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1C6C33-BFEA-427F-85B1-405F2D2C75BC}" type="datetimeFigureOut">
              <a:rPr lang="ko-KR" altLang="en-US" smtClean="0"/>
              <a:t>2021-12-04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AFC06CEE-9DFE-4EFA-99DB-1F641ADA93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6571F714-BC6C-4725-9D5A-6B40FCAF3F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50E3B5-14A4-4915-88F8-0003768E3FE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492268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314FAD6-E381-406F-ADF2-02003421A8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FD5611F-1EA9-47E5-951D-321B907679D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B16BD729-2333-401A-A268-93170C83247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4E5BEF46-9A68-44FD-8FD3-EA4723FA9C8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657520D3-E8C5-40CE-9E79-1A24DC53576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7847FB9F-FE40-4AB2-A2E2-021826676F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1C6C33-BFEA-427F-85B1-405F2D2C75BC}" type="datetimeFigureOut">
              <a:rPr lang="ko-KR" altLang="en-US" smtClean="0"/>
              <a:t>2021-12-04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9D4DA6F0-6EB4-460C-89BE-652F3596B9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3E05BD8B-8459-4E37-886C-367035EC8E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50E3B5-14A4-4915-88F8-0003768E3FE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152049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29226A9-2FEB-4A11-9D15-B51E741AD1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84CC9D5E-A636-4510-BC9B-7AD7C208CF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1C6C33-BFEA-427F-85B1-405F2D2C75BC}" type="datetimeFigureOut">
              <a:rPr lang="ko-KR" altLang="en-US" smtClean="0"/>
              <a:t>2021-12-04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E5F97F5A-9524-4A8C-961B-E2A11B7C6F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368F05F2-B680-48E8-B2C0-EF76928813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50E3B5-14A4-4915-88F8-0003768E3FE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7336619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4FD77BB0-2B90-45B2-917B-A7D04DF144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1C6C33-BFEA-427F-85B1-405F2D2C75BC}" type="datetimeFigureOut">
              <a:rPr lang="ko-KR" altLang="en-US" smtClean="0"/>
              <a:t>2021-12-04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4A6E9188-F7ED-4E88-A892-6840174BA4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001309BA-F03B-45C9-8985-F4DD0AD90D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50E3B5-14A4-4915-88F8-0003768E3FE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445264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CD3BF48-44AE-4924-A407-E3F5384BEA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7728A7C-870B-40CE-92C4-20021A6DCB0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103F7CCD-B9AA-4FD1-A29A-41B5CACFA67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6D23FEE6-F4F2-4D45-88FB-74C663D893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1C6C33-BFEA-427F-85B1-405F2D2C75BC}" type="datetimeFigureOut">
              <a:rPr lang="ko-KR" altLang="en-US" smtClean="0"/>
              <a:t>2021-12-04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46E4FB6F-FA73-4886-A2FE-96B1E48011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A401C0F2-E230-4E6E-8BA0-69BCE06624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50E3B5-14A4-4915-88F8-0003768E3FE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3251231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F7412F1-C7E5-49EA-A85A-1E1DC435BB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C4BA4A55-40FA-4C74-9F8E-B86762230E6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36AF82EC-D634-48D5-B955-8CE3CB0537D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9F559DD2-FA80-49A0-A904-D9D814364B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1C6C33-BFEA-427F-85B1-405F2D2C75BC}" type="datetimeFigureOut">
              <a:rPr lang="ko-KR" altLang="en-US" smtClean="0"/>
              <a:t>2021-12-04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ABF33A7A-4082-46EA-A416-262BE669D0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6F221CB9-2216-4220-8219-B245114667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50E3B5-14A4-4915-88F8-0003768E3FE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980985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1BCD99B8-C81C-4CE2-BA50-0171618FCD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D313D4B-D65C-4451-8949-8C0D128F83B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812DEA6-89C9-44F9-B7D6-9EEA267541F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31C6C33-BFEA-427F-85B1-405F2D2C75BC}" type="datetimeFigureOut">
              <a:rPr lang="ko-KR" altLang="en-US" smtClean="0"/>
              <a:t>2021-12-04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BC27D54-C4DA-4717-9283-9A5FF038FAA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B70085B-43FA-4D4F-9412-5185801D942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250E3B5-14A4-4915-88F8-0003768E3FE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44789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8" Type="http://schemas.microsoft.com/office/2017/06/relationships/model3d" Target="../media/model3d3.glb"/><Relationship Id="rId13" Type="http://schemas.openxmlformats.org/officeDocument/2006/relationships/image" Target="../media/image7.png"/><Relationship Id="rId18" Type="http://schemas.openxmlformats.org/officeDocument/2006/relationships/customXml" Target="../ink/ink5.xml"/><Relationship Id="rId3" Type="http://schemas.openxmlformats.org/officeDocument/2006/relationships/image" Target="../media/image1.png"/><Relationship Id="rId21" Type="http://schemas.openxmlformats.org/officeDocument/2006/relationships/image" Target="../media/image11.png"/><Relationship Id="rId7" Type="http://schemas.openxmlformats.org/officeDocument/2006/relationships/image" Target="../media/image4.png"/><Relationship Id="rId12" Type="http://schemas.openxmlformats.org/officeDocument/2006/relationships/customXml" Target="../ink/ink2.xml"/><Relationship Id="rId17" Type="http://schemas.openxmlformats.org/officeDocument/2006/relationships/image" Target="../media/image9.png"/><Relationship Id="rId2" Type="http://schemas.microsoft.com/office/2017/06/relationships/model3d" Target="../media/model3d1.glb"/><Relationship Id="rId16" Type="http://schemas.openxmlformats.org/officeDocument/2006/relationships/customXml" Target="../ink/ink4.xml"/><Relationship Id="rId20" Type="http://schemas.openxmlformats.org/officeDocument/2006/relationships/customXml" Target="../ink/ink6.xml"/><Relationship Id="rId1" Type="http://schemas.openxmlformats.org/officeDocument/2006/relationships/slideLayout" Target="../slideLayouts/slideLayout2.xml"/><Relationship Id="rId6" Type="http://schemas.microsoft.com/office/2017/06/relationships/model3d" Target="../media/model3d2.glb"/><Relationship Id="rId11" Type="http://schemas.openxmlformats.org/officeDocument/2006/relationships/image" Target="../media/image6.png"/><Relationship Id="rId5" Type="http://schemas.openxmlformats.org/officeDocument/2006/relationships/image" Target="../media/image3.png"/><Relationship Id="rId15" Type="http://schemas.openxmlformats.org/officeDocument/2006/relationships/image" Target="../media/image8.png"/><Relationship Id="rId10" Type="http://schemas.openxmlformats.org/officeDocument/2006/relationships/customXml" Target="../ink/ink1.xml"/><Relationship Id="rId19" Type="http://schemas.openxmlformats.org/officeDocument/2006/relationships/image" Target="../media/image10.png"/><Relationship Id="rId4" Type="http://schemas.openxmlformats.org/officeDocument/2006/relationships/image" Target="../media/image2.png"/><Relationship Id="rId9" Type="http://schemas.openxmlformats.org/officeDocument/2006/relationships/image" Target="../media/image5.png"/><Relationship Id="rId14" Type="http://schemas.openxmlformats.org/officeDocument/2006/relationships/customXml" Target="../ink/ink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3" Type="http://schemas.openxmlformats.org/officeDocument/2006/relationships/image" Target="../media/image13.svg"/><Relationship Id="rId7" Type="http://schemas.openxmlformats.org/officeDocument/2006/relationships/image" Target="../media/image17.sv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png"/><Relationship Id="rId5" Type="http://schemas.openxmlformats.org/officeDocument/2006/relationships/image" Target="../media/image15.svg"/><Relationship Id="rId4" Type="http://schemas.openxmlformats.org/officeDocument/2006/relationships/image" Target="../media/image14.png"/><Relationship Id="rId9" Type="http://schemas.openxmlformats.org/officeDocument/2006/relationships/image" Target="../media/image19.sv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3" Type="http://schemas.openxmlformats.org/officeDocument/2006/relationships/image" Target="../media/image21.svg"/><Relationship Id="rId7" Type="http://schemas.openxmlformats.org/officeDocument/2006/relationships/image" Target="../media/image19.sv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8.png"/><Relationship Id="rId11" Type="http://schemas.openxmlformats.org/officeDocument/2006/relationships/image" Target="../media/image23.svg"/><Relationship Id="rId5" Type="http://schemas.openxmlformats.org/officeDocument/2006/relationships/image" Target="../media/image13.svg"/><Relationship Id="rId10" Type="http://schemas.openxmlformats.org/officeDocument/2006/relationships/image" Target="../media/image22.png"/><Relationship Id="rId4" Type="http://schemas.openxmlformats.org/officeDocument/2006/relationships/image" Target="../media/image12.png"/><Relationship Id="rId9" Type="http://schemas.openxmlformats.org/officeDocument/2006/relationships/image" Target="../media/image17.sv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A1D3D74A-4D47-4958-82DA-B60379DCB87F}"/>
              </a:ext>
            </a:extLst>
          </p:cNvPr>
          <p:cNvSpPr/>
          <p:nvPr/>
        </p:nvSpPr>
        <p:spPr>
          <a:xfrm>
            <a:off x="2644588" y="2339788"/>
            <a:ext cx="3299012" cy="851647"/>
          </a:xfrm>
          <a:prstGeom prst="rect">
            <a:avLst/>
          </a:prstGeom>
          <a:solidFill>
            <a:schemeClr val="bg1">
              <a:lumMod val="75000"/>
            </a:schemeClr>
          </a:solidFill>
          <a:ln w="2857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A3207A34-A84D-4FA3-9227-957818461F64}"/>
              </a:ext>
            </a:extLst>
          </p:cNvPr>
          <p:cNvSpPr/>
          <p:nvPr/>
        </p:nvSpPr>
        <p:spPr>
          <a:xfrm>
            <a:off x="2783540" y="2393576"/>
            <a:ext cx="2169459" cy="502024"/>
          </a:xfrm>
          <a:prstGeom prst="rect">
            <a:avLst/>
          </a:prstGeom>
          <a:solidFill>
            <a:schemeClr val="bg2">
              <a:lumMod val="50000"/>
            </a:schemeClr>
          </a:solidFill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사각형: 둥근 모서리 6">
            <a:extLst>
              <a:ext uri="{FF2B5EF4-FFF2-40B4-BE49-F238E27FC236}">
                <a16:creationId xmlns:a16="http://schemas.microsoft.com/office/drawing/2014/main" id="{1E9B2CAA-4EF1-41B6-91ED-E7CA14E0C4FA}"/>
              </a:ext>
            </a:extLst>
          </p:cNvPr>
          <p:cNvSpPr/>
          <p:nvPr/>
        </p:nvSpPr>
        <p:spPr>
          <a:xfrm>
            <a:off x="5316071" y="2841812"/>
            <a:ext cx="197223" cy="107576"/>
          </a:xfrm>
          <a:prstGeom prst="roundRect">
            <a:avLst/>
          </a:prstGeom>
          <a:solidFill>
            <a:schemeClr val="bg2">
              <a:lumMod val="50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982B608A-6218-4A60-8447-8EF6B10E4DF2}"/>
              </a:ext>
            </a:extLst>
          </p:cNvPr>
          <p:cNvSpPr/>
          <p:nvPr/>
        </p:nvSpPr>
        <p:spPr>
          <a:xfrm>
            <a:off x="3379694" y="2949388"/>
            <a:ext cx="986118" cy="107576"/>
          </a:xfrm>
          <a:prstGeom prst="rect">
            <a:avLst/>
          </a:prstGeom>
          <a:solidFill>
            <a:schemeClr val="bg2">
              <a:lumMod val="50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사각형: 둥근 모서리 12">
            <a:extLst>
              <a:ext uri="{FF2B5EF4-FFF2-40B4-BE49-F238E27FC236}">
                <a16:creationId xmlns:a16="http://schemas.microsoft.com/office/drawing/2014/main" id="{1F4F77B1-D800-4A22-A363-89C44F0B55A4}"/>
              </a:ext>
            </a:extLst>
          </p:cNvPr>
          <p:cNvSpPr/>
          <p:nvPr/>
        </p:nvSpPr>
        <p:spPr>
          <a:xfrm>
            <a:off x="5316071" y="2926977"/>
            <a:ext cx="197223" cy="107576"/>
          </a:xfrm>
          <a:prstGeom prst="roundRect">
            <a:avLst/>
          </a:prstGeom>
          <a:solidFill>
            <a:schemeClr val="bg2">
              <a:lumMod val="50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사각형: 둥근 모서리 13">
            <a:extLst>
              <a:ext uri="{FF2B5EF4-FFF2-40B4-BE49-F238E27FC236}">
                <a16:creationId xmlns:a16="http://schemas.microsoft.com/office/drawing/2014/main" id="{D7CA283F-6CBF-4E52-BA03-866F83F6370D}"/>
              </a:ext>
            </a:extLst>
          </p:cNvPr>
          <p:cNvSpPr/>
          <p:nvPr/>
        </p:nvSpPr>
        <p:spPr>
          <a:xfrm>
            <a:off x="5531223" y="2926977"/>
            <a:ext cx="197223" cy="107576"/>
          </a:xfrm>
          <a:prstGeom prst="roundRect">
            <a:avLst/>
          </a:prstGeom>
          <a:solidFill>
            <a:schemeClr val="bg2">
              <a:lumMod val="50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사각형: 둥근 모서리 14">
            <a:extLst>
              <a:ext uri="{FF2B5EF4-FFF2-40B4-BE49-F238E27FC236}">
                <a16:creationId xmlns:a16="http://schemas.microsoft.com/office/drawing/2014/main" id="{8CCC6835-BB35-440D-86BC-0964FA42B3F0}"/>
              </a:ext>
            </a:extLst>
          </p:cNvPr>
          <p:cNvSpPr/>
          <p:nvPr/>
        </p:nvSpPr>
        <p:spPr>
          <a:xfrm>
            <a:off x="5109883" y="2926977"/>
            <a:ext cx="197223" cy="107576"/>
          </a:xfrm>
          <a:prstGeom prst="roundRect">
            <a:avLst/>
          </a:prstGeom>
          <a:solidFill>
            <a:schemeClr val="bg2">
              <a:lumMod val="50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타원 15">
            <a:extLst>
              <a:ext uri="{FF2B5EF4-FFF2-40B4-BE49-F238E27FC236}">
                <a16:creationId xmlns:a16="http://schemas.microsoft.com/office/drawing/2014/main" id="{1C0A353E-FA07-4307-BEB0-DFF2D231FDA2}"/>
              </a:ext>
            </a:extLst>
          </p:cNvPr>
          <p:cNvSpPr/>
          <p:nvPr/>
        </p:nvSpPr>
        <p:spPr>
          <a:xfrm>
            <a:off x="6360458" y="2702858"/>
            <a:ext cx="331694" cy="488577"/>
          </a:xfrm>
          <a:prstGeom prst="ellipse">
            <a:avLst/>
          </a:prstGeom>
          <a:solidFill>
            <a:schemeClr val="bg2">
              <a:lumMod val="75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8" name="직선 연결선 17">
            <a:extLst>
              <a:ext uri="{FF2B5EF4-FFF2-40B4-BE49-F238E27FC236}">
                <a16:creationId xmlns:a16="http://schemas.microsoft.com/office/drawing/2014/main" id="{2675A0B1-159D-4609-9088-13F351009BCF}"/>
              </a:ext>
            </a:extLst>
          </p:cNvPr>
          <p:cNvCxnSpPr>
            <a:cxnSpLocks/>
            <a:stCxn id="16" idx="0"/>
          </p:cNvCxnSpPr>
          <p:nvPr/>
        </p:nvCxnSpPr>
        <p:spPr>
          <a:xfrm>
            <a:off x="6526305" y="2702858"/>
            <a:ext cx="0" cy="210672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35E0DD4F-B30E-4B2D-8033-B8D2454B0F0A}"/>
              </a:ext>
            </a:extLst>
          </p:cNvPr>
          <p:cNvSpPr txBox="1"/>
          <p:nvPr/>
        </p:nvSpPr>
        <p:spPr>
          <a:xfrm>
            <a:off x="5058333" y="1646383"/>
            <a:ext cx="945779" cy="276999"/>
          </a:xfrm>
          <a:prstGeom prst="rect">
            <a:avLst/>
          </a:prstGeom>
          <a:noFill/>
          <a:ln w="28575">
            <a:solidFill>
              <a:schemeClr val="bg2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ko-KR" altLang="en-US" sz="1200" b="1" dirty="0"/>
              <a:t>객체 이동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6AD74733-E131-426A-83C2-2AC1DA486918}"/>
              </a:ext>
            </a:extLst>
          </p:cNvPr>
          <p:cNvSpPr txBox="1"/>
          <p:nvPr/>
        </p:nvSpPr>
        <p:spPr>
          <a:xfrm>
            <a:off x="6526305" y="2076236"/>
            <a:ext cx="1770530" cy="276999"/>
          </a:xfrm>
          <a:prstGeom prst="rect">
            <a:avLst/>
          </a:prstGeom>
          <a:noFill/>
          <a:ln w="28575">
            <a:solidFill>
              <a:schemeClr val="bg2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ko-KR" altLang="en-US" sz="1200" b="1" dirty="0"/>
              <a:t>시점 이동 및 객체 클릭 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259FA7CB-CF8B-40B5-96BC-37FC6954D06C}"/>
              </a:ext>
            </a:extLst>
          </p:cNvPr>
          <p:cNvSpPr txBox="1"/>
          <p:nvPr/>
        </p:nvSpPr>
        <p:spPr>
          <a:xfrm>
            <a:off x="2783540" y="1646384"/>
            <a:ext cx="1770530" cy="276999"/>
          </a:xfrm>
          <a:prstGeom prst="rect">
            <a:avLst/>
          </a:prstGeom>
          <a:noFill/>
          <a:ln w="28575">
            <a:solidFill>
              <a:schemeClr val="bg2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ko-KR" altLang="en-US" sz="1200" b="1" dirty="0"/>
              <a:t>시점 변환 및 부가 </a:t>
            </a:r>
            <a:r>
              <a:rPr lang="en-US" altLang="ko-KR" sz="1200" b="1" dirty="0"/>
              <a:t>KEY</a:t>
            </a:r>
            <a:endParaRPr lang="ko-KR" altLang="en-US" sz="1200" b="1" dirty="0"/>
          </a:p>
        </p:txBody>
      </p:sp>
      <p:cxnSp>
        <p:nvCxnSpPr>
          <p:cNvPr id="31" name="직선 화살표 연결선 30">
            <a:extLst>
              <a:ext uri="{FF2B5EF4-FFF2-40B4-BE49-F238E27FC236}">
                <a16:creationId xmlns:a16="http://schemas.microsoft.com/office/drawing/2014/main" id="{B33202C2-3E75-4BE5-88C7-E64740CF7A47}"/>
              </a:ext>
            </a:extLst>
          </p:cNvPr>
          <p:cNvCxnSpPr>
            <a:cxnSpLocks/>
          </p:cNvCxnSpPr>
          <p:nvPr/>
        </p:nvCxnSpPr>
        <p:spPr>
          <a:xfrm flipV="1">
            <a:off x="3778621" y="1946246"/>
            <a:ext cx="0" cy="291354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33" name="직선 화살표 연결선 32">
            <a:extLst>
              <a:ext uri="{FF2B5EF4-FFF2-40B4-BE49-F238E27FC236}">
                <a16:creationId xmlns:a16="http://schemas.microsoft.com/office/drawing/2014/main" id="{7269CC15-FD97-4760-819B-2BB9592B1028}"/>
              </a:ext>
            </a:extLst>
          </p:cNvPr>
          <p:cNvCxnSpPr>
            <a:cxnSpLocks/>
          </p:cNvCxnSpPr>
          <p:nvPr/>
        </p:nvCxnSpPr>
        <p:spPr>
          <a:xfrm flipH="1" flipV="1">
            <a:off x="5513294" y="1976287"/>
            <a:ext cx="17928" cy="789324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35" name="직선 화살표 연결선 34">
            <a:extLst>
              <a:ext uri="{FF2B5EF4-FFF2-40B4-BE49-F238E27FC236}">
                <a16:creationId xmlns:a16="http://schemas.microsoft.com/office/drawing/2014/main" id="{F4AB8F35-5622-4A95-9FB6-79C91191FE97}"/>
              </a:ext>
            </a:extLst>
          </p:cNvPr>
          <p:cNvCxnSpPr>
            <a:cxnSpLocks/>
          </p:cNvCxnSpPr>
          <p:nvPr/>
        </p:nvCxnSpPr>
        <p:spPr>
          <a:xfrm flipV="1">
            <a:off x="6604747" y="2393576"/>
            <a:ext cx="165847" cy="309282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1613617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159F6F6A-51BC-40D6-8EB3-AE9F4107D555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tx1">
                  <a:lumMod val="75000"/>
                  <a:lumOff val="25000"/>
                  <a:shade val="30000"/>
                  <a:satMod val="115000"/>
                </a:schemeClr>
              </a:gs>
              <a:gs pos="50000">
                <a:schemeClr val="tx1">
                  <a:lumMod val="75000"/>
                  <a:lumOff val="25000"/>
                  <a:shade val="67500"/>
                  <a:satMod val="115000"/>
                </a:schemeClr>
              </a:gs>
              <a:gs pos="100000">
                <a:schemeClr val="tx1">
                  <a:lumMod val="75000"/>
                  <a:lumOff val="25000"/>
                  <a:shade val="100000"/>
                  <a:satMod val="115000"/>
                </a:schemeClr>
              </a:gs>
            </a:gsLst>
            <a:path path="circle">
              <a:fillToRect l="50000" t="50000" r="50000" b="50000"/>
            </a:path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effectLst>
                <a:glow rad="787400">
                  <a:schemeClr val="bg1"/>
                </a:glow>
              </a:effectLst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1795B6A-DDB8-41E5-A2A4-E3D4D3244066}"/>
              </a:ext>
            </a:extLst>
          </p:cNvPr>
          <p:cNvSpPr txBox="1"/>
          <p:nvPr/>
        </p:nvSpPr>
        <p:spPr>
          <a:xfrm>
            <a:off x="4145602" y="2640293"/>
            <a:ext cx="390079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000" b="1">
                <a:solidFill>
                  <a:schemeClr val="bg1"/>
                </a:solidFill>
                <a:effectLst>
                  <a:glow rad="965200">
                    <a:schemeClr val="bg1">
                      <a:alpha val="37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GAME CLEAR</a:t>
            </a:r>
            <a:r>
              <a:rPr lang="en-US" altLang="ko-KR">
                <a:effectLst>
                  <a:glow rad="812800">
                    <a:schemeClr val="bg1">
                      <a:alpha val="37000"/>
                    </a:schemeClr>
                  </a:glow>
                </a:effectLst>
              </a:rPr>
              <a:t> </a:t>
            </a:r>
            <a:endParaRPr lang="ko-KR" altLang="en-US">
              <a:effectLst>
                <a:glow rad="812800">
                  <a:schemeClr val="bg1">
                    <a:alpha val="37000"/>
                  </a:schemeClr>
                </a:glow>
              </a:effectLst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58D3A23C-10D9-4667-8231-0EF98E8ABA63}"/>
              </a:ext>
            </a:extLst>
          </p:cNvPr>
          <p:cNvSpPr/>
          <p:nvPr/>
        </p:nvSpPr>
        <p:spPr>
          <a:xfrm>
            <a:off x="5347855" y="3814495"/>
            <a:ext cx="1311564" cy="50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127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/>
              <a:t>HOME..</a:t>
            </a:r>
            <a:r>
              <a:rPr lang="ko-KR" altLang="en-US" sz="1200" b="1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409345579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D5B46426-73AE-491A-BAE0-E0D06BAD5761}"/>
              </a:ext>
            </a:extLst>
          </p:cNvPr>
          <p:cNvSpPr/>
          <p:nvPr/>
        </p:nvSpPr>
        <p:spPr>
          <a:xfrm>
            <a:off x="932873" y="858982"/>
            <a:ext cx="4387273" cy="498764"/>
          </a:xfrm>
          <a:prstGeom prst="rect">
            <a:avLst/>
          </a:prstGeom>
          <a:blipFill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aturation sat="0"/>
                      </a14:imgEffect>
                    </a14:imgLayer>
                  </a14:imgProps>
                </a:ext>
              </a:extLst>
            </a:blip>
            <a:tile tx="0" ty="0" sx="100000" sy="100000" flip="none" algn="tl"/>
          </a:blipFill>
          <a:ln w="19050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>
                <a:solidFill>
                  <a:schemeClr val="tx1"/>
                </a:solidFill>
                <a:latin typeface="휴먼엑스포" panose="02030504000101010101" pitchFamily="18" charset="-127"/>
                <a:ea typeface="휴먼엑스포" panose="02030504000101010101" pitchFamily="18" charset="-127"/>
              </a:rPr>
              <a:t>괴인을 피해 탈출하세요</a:t>
            </a:r>
            <a:r>
              <a:rPr lang="en-US" altLang="ko-KR">
                <a:solidFill>
                  <a:schemeClr val="tx1"/>
                </a:solidFill>
              </a:rPr>
              <a:t>!</a:t>
            </a:r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40D9DAF3-1B95-4544-9637-0B47D0A667C1}"/>
              </a:ext>
            </a:extLst>
          </p:cNvPr>
          <p:cNvSpPr/>
          <p:nvPr/>
        </p:nvSpPr>
        <p:spPr>
          <a:xfrm>
            <a:off x="932871" y="1990436"/>
            <a:ext cx="5957455" cy="498764"/>
          </a:xfrm>
          <a:prstGeom prst="rect">
            <a:avLst/>
          </a:prstGeom>
          <a:blipFill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aturation sat="0"/>
                      </a14:imgEffect>
                    </a14:imgLayer>
                  </a14:imgProps>
                </a:ext>
              </a:extLst>
            </a:blip>
            <a:tile tx="0" ty="0" sx="100000" sy="100000" flip="none" algn="tl"/>
          </a:blipFill>
          <a:ln w="19050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>
                <a:solidFill>
                  <a:schemeClr val="tx1"/>
                </a:solidFill>
                <a:latin typeface="휴먼엑스포" panose="02030504000101010101" pitchFamily="18" charset="-127"/>
                <a:ea typeface="휴먼엑스포" panose="02030504000101010101" pitchFamily="18" charset="-127"/>
              </a:rPr>
              <a:t>집안에 숨겨진 숫자</a:t>
            </a:r>
            <a:r>
              <a:rPr lang="en-US" altLang="ko-KR" b="1">
                <a:solidFill>
                  <a:schemeClr val="tx1"/>
                </a:solidFill>
                <a:latin typeface="휴먼엑스포" panose="02030504000101010101" pitchFamily="18" charset="-127"/>
                <a:ea typeface="휴먼엑스포" panose="02030504000101010101" pitchFamily="18" charset="-127"/>
              </a:rPr>
              <a:t>4</a:t>
            </a:r>
            <a:r>
              <a:rPr lang="ko-KR" altLang="en-US" b="1">
                <a:solidFill>
                  <a:schemeClr val="tx1"/>
                </a:solidFill>
                <a:latin typeface="휴먼엑스포" panose="02030504000101010101" pitchFamily="18" charset="-127"/>
                <a:ea typeface="휴먼엑스포" panose="02030504000101010101" pitchFamily="18" charset="-127"/>
              </a:rPr>
              <a:t>개를 찾아 비밀번호를 푸세요</a:t>
            </a:r>
            <a:r>
              <a:rPr lang="en-US" altLang="ko-KR" b="1">
                <a:solidFill>
                  <a:schemeClr val="tx1"/>
                </a:solidFill>
                <a:latin typeface="휴먼엑스포" panose="02030504000101010101" pitchFamily="18" charset="-127"/>
                <a:ea typeface="휴먼엑스포" panose="02030504000101010101" pitchFamily="18" charset="-127"/>
              </a:rPr>
              <a:t>!</a:t>
            </a:r>
            <a:endParaRPr lang="ko-KR" altLang="en-US" b="1">
              <a:solidFill>
                <a:schemeClr val="tx1"/>
              </a:solidFill>
              <a:latin typeface="휴먼엑스포" panose="02030504000101010101" pitchFamily="18" charset="-127"/>
              <a:ea typeface="휴먼엑스포" panose="02030504000101010101" pitchFamily="18" charset="-127"/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176F3B80-A9F7-4E35-9422-0F2756FAF3F5}"/>
              </a:ext>
            </a:extLst>
          </p:cNvPr>
          <p:cNvSpPr/>
          <p:nvPr/>
        </p:nvSpPr>
        <p:spPr>
          <a:xfrm>
            <a:off x="932872" y="2872508"/>
            <a:ext cx="4858328" cy="498764"/>
          </a:xfrm>
          <a:prstGeom prst="rect">
            <a:avLst/>
          </a:prstGeom>
          <a:blipFill>
            <a:blip r:embed="rId2"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aturation sat="0"/>
                      </a14:imgEffect>
                    </a14:imgLayer>
                  </a14:imgProps>
                </a:ext>
              </a:extLst>
            </a:blip>
            <a:tile tx="0" ty="0" sx="100000" sy="100000" flip="none" algn="tl"/>
          </a:blipFill>
          <a:ln w="19050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>
                <a:solidFill>
                  <a:schemeClr val="tx1"/>
                </a:solidFill>
                <a:latin typeface="휴먼엑스포" panose="02030504000101010101" pitchFamily="18" charset="-127"/>
                <a:ea typeface="휴먼엑스포" panose="02030504000101010101" pitchFamily="18" charset="-127"/>
              </a:rPr>
              <a:t>집안에 숨겨진 열쇠를 찾아 탈출하세요</a:t>
            </a:r>
            <a:r>
              <a:rPr lang="en-US" altLang="ko-KR" b="1">
                <a:solidFill>
                  <a:schemeClr val="tx1"/>
                </a:solidFill>
                <a:latin typeface="휴먼엑스포" panose="02030504000101010101" pitchFamily="18" charset="-127"/>
                <a:ea typeface="휴먼엑스포" panose="02030504000101010101" pitchFamily="18" charset="-127"/>
              </a:rPr>
              <a:t>!</a:t>
            </a:r>
            <a:endParaRPr lang="ko-KR" altLang="en-US" b="1">
              <a:solidFill>
                <a:schemeClr val="tx1"/>
              </a:solidFill>
              <a:latin typeface="휴먼엑스포" panose="02030504000101010101" pitchFamily="18" charset="-127"/>
              <a:ea typeface="휴먼엑스포" panose="02030504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85267730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01414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:a16="http://schemas.microsoft.com/office/drawing/2014/main" id="{F62371B0-C61F-4D96-996A-98992574C238}"/>
              </a:ext>
            </a:extLst>
          </p:cNvPr>
          <p:cNvSpPr/>
          <p:nvPr/>
        </p:nvSpPr>
        <p:spPr>
          <a:xfrm>
            <a:off x="1602771" y="155952"/>
            <a:ext cx="1418231" cy="1538377"/>
          </a:xfrm>
          <a:prstGeom prst="rect">
            <a:avLst/>
          </a:prstGeom>
          <a:scene3d>
            <a:camera prst="isometricLeftDown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6A44E9D0-0FB4-40FE-AD10-37D47026FD64}"/>
              </a:ext>
            </a:extLst>
          </p:cNvPr>
          <p:cNvSpPr/>
          <p:nvPr/>
        </p:nvSpPr>
        <p:spPr>
          <a:xfrm>
            <a:off x="0" y="295644"/>
            <a:ext cx="2116056" cy="1470212"/>
          </a:xfrm>
          <a:prstGeom prst="rect">
            <a:avLst/>
          </a:prstGeom>
          <a:scene3d>
            <a:camera prst="isometricRightUp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A7877F03-743D-4BF8-9AF6-B1EF774B8597}"/>
              </a:ext>
            </a:extLst>
          </p:cNvPr>
          <p:cNvSpPr/>
          <p:nvPr/>
        </p:nvSpPr>
        <p:spPr>
          <a:xfrm>
            <a:off x="492368" y="1210229"/>
            <a:ext cx="2116056" cy="1470212"/>
          </a:xfrm>
          <a:prstGeom prst="rect">
            <a:avLst/>
          </a:prstGeom>
          <a:scene3d>
            <a:camera prst="isometricTopUp"/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2" name="3D 모델 1" descr="Wall Clock">
                <a:extLst>
                  <a:ext uri="{FF2B5EF4-FFF2-40B4-BE49-F238E27FC236}">
                    <a16:creationId xmlns:a16="http://schemas.microsoft.com/office/drawing/2014/main" id="{26E49E98-1B3D-4762-BAB3-550C5DF240FF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386046505"/>
                  </p:ext>
                </p:extLst>
              </p:nvPr>
            </p:nvGraphicFramePr>
            <p:xfrm>
              <a:off x="2358103" y="1493939"/>
              <a:ext cx="3737897" cy="3737896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3737897" cy="3737896"/>
                    </a:xfrm>
                    <a:prstGeom prst="rect">
                      <a:avLst/>
                    </a:prstGeom>
                  </am3d:spPr>
                  <am3d:camera>
                    <am3d:pos x="0" y="0" z="66513813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5618644" d="1000000"/>
                    <am3d:preTrans dx="187" dy="-17969621" dz="131846"/>
                    <am3d:scale>
                      <am3d:sx n="1000000" d="1000000"/>
                      <am3d:sy n="1000000" d="1000000"/>
                      <am3d:sz n="1000000" d="1000000"/>
                    </am3d:scale>
                    <am3d:rot ax="664521" ay="1111050" az="213446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5411865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2" name="3D 모델 1" descr="Wall Clock">
                <a:extLst>
                  <a:ext uri="{FF2B5EF4-FFF2-40B4-BE49-F238E27FC236}">
                    <a16:creationId xmlns:a16="http://schemas.microsoft.com/office/drawing/2014/main" id="{26E49E98-1B3D-4762-BAB3-550C5DF240FF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358103" y="1493939"/>
                <a:ext cx="3737897" cy="373789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3" name="3D 모델 2" descr="Wall Clock">
                <a:extLst>
                  <a:ext uri="{FF2B5EF4-FFF2-40B4-BE49-F238E27FC236}">
                    <a16:creationId xmlns:a16="http://schemas.microsoft.com/office/drawing/2014/main" id="{A73034FE-1F1F-47A8-B1CD-9FAC8F824A95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478886167"/>
                  </p:ext>
                </p:extLst>
              </p:nvPr>
            </p:nvGraphicFramePr>
            <p:xfrm>
              <a:off x="7525677" y="1403072"/>
              <a:ext cx="2539486" cy="3737895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2539486" cy="3737895"/>
                    </a:xfrm>
                    <a:prstGeom prst="rect">
                      <a:avLst/>
                    </a:prstGeom>
                  </am3d:spPr>
                  <am3d:camera>
                    <am3d:pos x="0" y="0" z="66513813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5618644" d="1000000"/>
                    <am3d:preTrans dx="187" dy="-17969621" dz="131846"/>
                    <am3d:scale>
                      <am3d:sx n="1000000" d="1000000"/>
                      <am3d:sy n="1000000" d="1000000"/>
                      <am3d:sz n="1000000" d="1000000"/>
                    </am3d:scale>
                    <am3d:rot ax="9911582" ay="3521253" az="10036433"/>
                    <am3d:postTrans dx="0" dy="0" dz="0"/>
                  </am3d:trans>
                  <am3d:raster rName="Office3DRenderer" rVer="16.0.8326">
                    <am3d:blip r:embed="rId4"/>
                  </am3d:raster>
                  <am3d:objViewport viewportSz="5411863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3" name="3D 모델 2" descr="Wall Clock">
                <a:extLst>
                  <a:ext uri="{FF2B5EF4-FFF2-40B4-BE49-F238E27FC236}">
                    <a16:creationId xmlns:a16="http://schemas.microsoft.com/office/drawing/2014/main" id="{A73034FE-1F1F-47A8-B1CD-9FAC8F824A95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7525677" y="1403072"/>
                <a:ext cx="2539486" cy="373789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4" name="3D 모델 3" descr="Wall Clock">
                <a:extLst>
                  <a:ext uri="{FF2B5EF4-FFF2-40B4-BE49-F238E27FC236}">
                    <a16:creationId xmlns:a16="http://schemas.microsoft.com/office/drawing/2014/main" id="{E76E1808-182F-4713-8BC9-239BF47CC1E0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207145892"/>
                  </p:ext>
                </p:extLst>
              </p:nvPr>
            </p:nvGraphicFramePr>
            <p:xfrm>
              <a:off x="382411" y="747040"/>
              <a:ext cx="727992" cy="746899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727992" cy="746899"/>
                    </a:xfrm>
                    <a:prstGeom prst="rect">
                      <a:avLst/>
                    </a:prstGeom>
                  </am3d:spPr>
                  <am3d:camera>
                    <am3d:pos x="0" y="0" z="66513813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5618644" d="1000000"/>
                    <am3d:preTrans dx="187" dy="-17969621" dz="131846"/>
                    <am3d:scale>
                      <am3d:sx n="1000000" d="1000000"/>
                      <am3d:sy n="1000000" d="1000000"/>
                      <am3d:sz n="1000000" d="1000000"/>
                    </am3d:scale>
                    <am3d:rot ax="1977985" ay="1466451" az="901289"/>
                    <am3d:postTrans dx="0" dy="0" dz="0"/>
                  </am3d:trans>
                  <am3d:raster rName="Office3DRenderer" rVer="16.0.8326">
                    <am3d:blip r:embed="rId5"/>
                  </am3d:raster>
                  <am3d:objViewport viewportSz="1011623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4" name="3D 모델 3" descr="Wall Clock">
                <a:extLst>
                  <a:ext uri="{FF2B5EF4-FFF2-40B4-BE49-F238E27FC236}">
                    <a16:creationId xmlns:a16="http://schemas.microsoft.com/office/drawing/2014/main" id="{E76E1808-182F-4713-8BC9-239BF47CC1E0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382411" y="747040"/>
                <a:ext cx="727992" cy="746899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10" name="3D 모델 9" descr="Red Door with Framing">
                <a:extLst>
                  <a:ext uri="{FF2B5EF4-FFF2-40B4-BE49-F238E27FC236}">
                    <a16:creationId xmlns:a16="http://schemas.microsoft.com/office/drawing/2014/main" id="{FEACF52F-AB56-4892-A087-B24CDCF0C020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318018075"/>
                  </p:ext>
                </p:extLst>
              </p:nvPr>
            </p:nvGraphicFramePr>
            <p:xfrm>
              <a:off x="1961747" y="654190"/>
              <a:ext cx="646677" cy="971975"/>
            </p:xfrm>
            <a:graphic>
              <a:graphicData uri="http://schemas.microsoft.com/office/drawing/2017/model3d">
                <am3d:model3d r:embed="rId6">
                  <am3d:spPr>
                    <a:xfrm>
                      <a:off x="0" y="0"/>
                      <a:ext cx="646677" cy="971975"/>
                    </a:xfrm>
                    <a:prstGeom prst="rect">
                      <a:avLst/>
                    </a:prstGeom>
                  </am3d:spPr>
                  <am3d:camera>
                    <am3d:pos x="0" y="0" z="58119383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6381526" d="1000000"/>
                    <am3d:preTrans dx="0" dy="-18000000" dz="0"/>
                    <am3d:scale>
                      <am3d:sx n="1000000" d="1000000"/>
                      <am3d:sy n="1000000" d="1000000"/>
                      <am3d:sz n="1000000" d="1000000"/>
                    </am3d:scale>
                    <am3d:rot ax="1689904" ay="-2266562" az="-1089512"/>
                    <am3d:postTrans dx="0" dy="0" dz="0"/>
                  </am3d:trans>
                  <am3d:raster rName="Office3DRenderer" rVer="16.0.8326">
                    <am3d:blip r:embed="rId7"/>
                  </am3d:raster>
                  <am3d:objViewport viewportSz="1099257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10" name="3D 모델 9" descr="Red Door with Framing">
                <a:extLst>
                  <a:ext uri="{FF2B5EF4-FFF2-40B4-BE49-F238E27FC236}">
                    <a16:creationId xmlns:a16="http://schemas.microsoft.com/office/drawing/2014/main" id="{FEACF52F-AB56-4892-A087-B24CDCF0C020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1961747" y="654190"/>
                <a:ext cx="646677" cy="97197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11" name="3D 모델 10" descr="Wooden Bed">
                <a:extLst>
                  <a:ext uri="{FF2B5EF4-FFF2-40B4-BE49-F238E27FC236}">
                    <a16:creationId xmlns:a16="http://schemas.microsoft.com/office/drawing/2014/main" id="{2D6E59DD-BE6E-4D4C-A345-32E8D0F5BD59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558911855"/>
                  </p:ext>
                </p:extLst>
              </p:nvPr>
            </p:nvGraphicFramePr>
            <p:xfrm>
              <a:off x="1148484" y="859378"/>
              <a:ext cx="1072322" cy="1046170"/>
            </p:xfrm>
            <a:graphic>
              <a:graphicData uri="http://schemas.microsoft.com/office/drawing/2017/model3d">
                <am3d:model3d r:embed="rId8">
                  <am3d:spPr>
                    <a:xfrm>
                      <a:off x="0" y="0"/>
                      <a:ext cx="1072322" cy="1046170"/>
                    </a:xfrm>
                    <a:prstGeom prst="rect">
                      <a:avLst/>
                    </a:prstGeom>
                  </am3d:spPr>
                  <am3d:camera>
                    <am3d:pos x="0" y="0" z="59276098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2239111" d="1000000"/>
                    <am3d:preTrans dx="27296" dy="-4864063" dz="17207"/>
                    <am3d:scale>
                      <am3d:sx n="1000000" d="1000000"/>
                      <am3d:sy n="1000000" d="1000000"/>
                      <am3d:sz n="1000000" d="1000000"/>
                    </am3d:scale>
                    <am3d:rot ax="2985807" ay="-2015636" az="-1990849"/>
                    <am3d:postTrans dx="0" dy="0" dz="0"/>
                  </am3d:trans>
                  <am3d:raster rName="Office3DRenderer" rVer="16.0.8326">
                    <am3d:blip r:embed="rId9"/>
                  </am3d:raster>
                  <am3d:objViewport viewportSz="1088499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11" name="3D 모델 10" descr="Wooden Bed">
                <a:extLst>
                  <a:ext uri="{FF2B5EF4-FFF2-40B4-BE49-F238E27FC236}">
                    <a16:creationId xmlns:a16="http://schemas.microsoft.com/office/drawing/2014/main" id="{2D6E59DD-BE6E-4D4C-A345-32E8D0F5BD59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1148484" y="859378"/>
                <a:ext cx="1072322" cy="104617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13" name="잉크 12">
                <a:extLst>
                  <a:ext uri="{FF2B5EF4-FFF2-40B4-BE49-F238E27FC236}">
                    <a16:creationId xmlns:a16="http://schemas.microsoft.com/office/drawing/2014/main" id="{ECE09E43-CA66-4774-AB16-CFA4318279F6}"/>
                  </a:ext>
                </a:extLst>
              </p14:cNvPr>
              <p14:cNvContentPartPr/>
              <p14:nvPr/>
            </p14:nvContentPartPr>
            <p14:xfrm>
              <a:off x="914061" y="3280849"/>
              <a:ext cx="360" cy="6480"/>
            </p14:xfrm>
          </p:contentPart>
        </mc:Choice>
        <mc:Fallback xmlns="">
          <p:pic>
            <p:nvPicPr>
              <p:cNvPr id="13" name="잉크 12">
                <a:extLst>
                  <a:ext uri="{FF2B5EF4-FFF2-40B4-BE49-F238E27FC236}">
                    <a16:creationId xmlns:a16="http://schemas.microsoft.com/office/drawing/2014/main" id="{ECE09E43-CA66-4774-AB16-CFA4318279F6}"/>
                  </a:ext>
                </a:extLst>
              </p:cNvPr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905421" y="3271849"/>
                <a:ext cx="18000" cy="24120"/>
              </a:xfrm>
              <a:prstGeom prst="rect">
                <a:avLst/>
              </a:prstGeom>
            </p:spPr>
          </p:pic>
        </mc:Fallback>
      </mc:AlternateContent>
      <p:grpSp>
        <p:nvGrpSpPr>
          <p:cNvPr id="16" name="그룹 15">
            <a:extLst>
              <a:ext uri="{FF2B5EF4-FFF2-40B4-BE49-F238E27FC236}">
                <a16:creationId xmlns:a16="http://schemas.microsoft.com/office/drawing/2014/main" id="{93932531-8183-4926-A78D-96633FF80C72}"/>
              </a:ext>
            </a:extLst>
          </p:cNvPr>
          <p:cNvGrpSpPr/>
          <p:nvPr/>
        </p:nvGrpSpPr>
        <p:grpSpPr>
          <a:xfrm>
            <a:off x="204861" y="1209769"/>
            <a:ext cx="1758600" cy="2280240"/>
            <a:chOff x="204861" y="1209769"/>
            <a:chExt cx="1758600" cy="2280240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12">
              <p14:nvContentPartPr>
                <p14:cNvPr id="14" name="잉크 13">
                  <a:extLst>
                    <a:ext uri="{FF2B5EF4-FFF2-40B4-BE49-F238E27FC236}">
                      <a16:creationId xmlns:a16="http://schemas.microsoft.com/office/drawing/2014/main" id="{76ABCBBF-CC52-44A9-BE06-4D5AB02217A6}"/>
                    </a:ext>
                  </a:extLst>
                </p14:cNvPr>
                <p14:cNvContentPartPr/>
                <p14:nvPr/>
              </p14:nvContentPartPr>
              <p14:xfrm>
                <a:off x="204861" y="1209769"/>
                <a:ext cx="1750680" cy="2215800"/>
              </p14:xfrm>
            </p:contentPart>
          </mc:Choice>
          <mc:Fallback xmlns="">
            <p:pic>
              <p:nvPicPr>
                <p:cNvPr id="14" name="잉크 13">
                  <a:extLst>
                    <a:ext uri="{FF2B5EF4-FFF2-40B4-BE49-F238E27FC236}">
                      <a16:creationId xmlns:a16="http://schemas.microsoft.com/office/drawing/2014/main" id="{76ABCBBF-CC52-44A9-BE06-4D5AB02217A6}"/>
                    </a:ext>
                  </a:extLst>
                </p:cNvPr>
                <p:cNvPicPr/>
                <p:nvPr/>
              </p:nvPicPr>
              <p:blipFill>
                <a:blip r:embed="rId13"/>
                <a:stretch>
                  <a:fillRect/>
                </a:stretch>
              </p:blipFill>
              <p:spPr>
                <a:xfrm>
                  <a:off x="195861" y="1200769"/>
                  <a:ext cx="1768320" cy="22334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4">
              <p14:nvContentPartPr>
                <p14:cNvPr id="15" name="잉크 14">
                  <a:extLst>
                    <a:ext uri="{FF2B5EF4-FFF2-40B4-BE49-F238E27FC236}">
                      <a16:creationId xmlns:a16="http://schemas.microsoft.com/office/drawing/2014/main" id="{2A554CC7-4A64-4CAE-A103-DF2E7449EA4A}"/>
                    </a:ext>
                  </a:extLst>
                </p14:cNvPr>
                <p14:cNvContentPartPr/>
                <p14:nvPr/>
              </p14:nvContentPartPr>
              <p14:xfrm>
                <a:off x="1842501" y="3280849"/>
                <a:ext cx="120960" cy="209160"/>
              </p14:xfrm>
            </p:contentPart>
          </mc:Choice>
          <mc:Fallback xmlns="">
            <p:pic>
              <p:nvPicPr>
                <p:cNvPr id="15" name="잉크 14">
                  <a:extLst>
                    <a:ext uri="{FF2B5EF4-FFF2-40B4-BE49-F238E27FC236}">
                      <a16:creationId xmlns:a16="http://schemas.microsoft.com/office/drawing/2014/main" id="{2A554CC7-4A64-4CAE-A103-DF2E7449EA4A}"/>
                    </a:ext>
                  </a:extLst>
                </p:cNvPr>
                <p:cNvPicPr/>
                <p:nvPr/>
              </p:nvPicPr>
              <p:blipFill>
                <a:blip r:embed="rId15"/>
                <a:stretch>
                  <a:fillRect/>
                </a:stretch>
              </p:blipFill>
              <p:spPr>
                <a:xfrm>
                  <a:off x="1833501" y="3271849"/>
                  <a:ext cx="138600" cy="226800"/>
                </a:xfrm>
                <a:prstGeom prst="rect">
                  <a:avLst/>
                </a:prstGeom>
              </p:spPr>
            </p:pic>
          </mc:Fallback>
        </mc:AlternateContent>
      </p:grpSp>
      <p:grpSp>
        <p:nvGrpSpPr>
          <p:cNvPr id="20" name="그룹 19">
            <a:extLst>
              <a:ext uri="{FF2B5EF4-FFF2-40B4-BE49-F238E27FC236}">
                <a16:creationId xmlns:a16="http://schemas.microsoft.com/office/drawing/2014/main" id="{F4FF04C8-2457-4A3B-BA29-9071ED8BEA73}"/>
              </a:ext>
            </a:extLst>
          </p:cNvPr>
          <p:cNvGrpSpPr/>
          <p:nvPr/>
        </p:nvGrpSpPr>
        <p:grpSpPr>
          <a:xfrm>
            <a:off x="6041901" y="2978449"/>
            <a:ext cx="1405440" cy="311760"/>
            <a:chOff x="6041901" y="2978449"/>
            <a:chExt cx="1405440" cy="311760"/>
          </a:xfrm>
        </p:grpSpPr>
        <mc:AlternateContent xmlns:mc="http://schemas.openxmlformats.org/markup-compatibility/2006" xmlns:p14="http://schemas.microsoft.com/office/powerpoint/2010/main">
          <mc:Choice Requires="p14">
            <p:contentPart p14:bwMode="auto" r:id="rId16">
              <p14:nvContentPartPr>
                <p14:cNvPr id="17" name="잉크 16">
                  <a:extLst>
                    <a:ext uri="{FF2B5EF4-FFF2-40B4-BE49-F238E27FC236}">
                      <a16:creationId xmlns:a16="http://schemas.microsoft.com/office/drawing/2014/main" id="{54B525C2-51F6-487F-8623-3DF48C44B655}"/>
                    </a:ext>
                  </a:extLst>
                </p14:cNvPr>
                <p14:cNvContentPartPr/>
                <p14:nvPr/>
              </p14:nvContentPartPr>
              <p14:xfrm>
                <a:off x="6041901" y="3065569"/>
                <a:ext cx="1345680" cy="224640"/>
              </p14:xfrm>
            </p:contentPart>
          </mc:Choice>
          <mc:Fallback xmlns="">
            <p:pic>
              <p:nvPicPr>
                <p:cNvPr id="17" name="잉크 16">
                  <a:extLst>
                    <a:ext uri="{FF2B5EF4-FFF2-40B4-BE49-F238E27FC236}">
                      <a16:creationId xmlns:a16="http://schemas.microsoft.com/office/drawing/2014/main" id="{54B525C2-51F6-487F-8623-3DF48C44B655}"/>
                    </a:ext>
                  </a:extLst>
                </p:cNvPr>
                <p:cNvPicPr/>
                <p:nvPr/>
              </p:nvPicPr>
              <p:blipFill>
                <a:blip r:embed="rId17"/>
                <a:stretch>
                  <a:fillRect/>
                </a:stretch>
              </p:blipFill>
              <p:spPr>
                <a:xfrm>
                  <a:off x="6032901" y="3056929"/>
                  <a:ext cx="1363320" cy="2422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18">
              <p14:nvContentPartPr>
                <p14:cNvPr id="18" name="잉크 17">
                  <a:extLst>
                    <a:ext uri="{FF2B5EF4-FFF2-40B4-BE49-F238E27FC236}">
                      <a16:creationId xmlns:a16="http://schemas.microsoft.com/office/drawing/2014/main" id="{2C9D931B-78F0-43D1-ADCE-5D6AA3EEBB76}"/>
                    </a:ext>
                  </a:extLst>
                </p14:cNvPr>
                <p14:cNvContentPartPr/>
                <p14:nvPr/>
              </p14:nvContentPartPr>
              <p14:xfrm>
                <a:off x="7196781" y="2978449"/>
                <a:ext cx="208080" cy="60480"/>
              </p14:xfrm>
            </p:contentPart>
          </mc:Choice>
          <mc:Fallback xmlns="">
            <p:pic>
              <p:nvPicPr>
                <p:cNvPr id="18" name="잉크 17">
                  <a:extLst>
                    <a:ext uri="{FF2B5EF4-FFF2-40B4-BE49-F238E27FC236}">
                      <a16:creationId xmlns:a16="http://schemas.microsoft.com/office/drawing/2014/main" id="{2C9D931B-78F0-43D1-ADCE-5D6AA3EEBB76}"/>
                    </a:ext>
                  </a:extLst>
                </p:cNvPr>
                <p:cNvPicPr/>
                <p:nvPr/>
              </p:nvPicPr>
              <p:blipFill>
                <a:blip r:embed="rId19"/>
                <a:stretch>
                  <a:fillRect/>
                </a:stretch>
              </p:blipFill>
              <p:spPr>
                <a:xfrm>
                  <a:off x="7188141" y="2969449"/>
                  <a:ext cx="225720" cy="7812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 xmlns:p14="http://schemas.microsoft.com/office/powerpoint/2010/main">
          <mc:Choice Requires="p14">
            <p:contentPart p14:bwMode="auto" r:id="rId20">
              <p14:nvContentPartPr>
                <p14:cNvPr id="19" name="잉크 18">
                  <a:extLst>
                    <a:ext uri="{FF2B5EF4-FFF2-40B4-BE49-F238E27FC236}">
                      <a16:creationId xmlns:a16="http://schemas.microsoft.com/office/drawing/2014/main" id="{7E8F5497-D764-40A0-9087-45B71802194D}"/>
                    </a:ext>
                  </a:extLst>
                </p14:cNvPr>
                <p14:cNvContentPartPr/>
                <p14:nvPr/>
              </p14:nvContentPartPr>
              <p14:xfrm>
                <a:off x="7386501" y="3029569"/>
                <a:ext cx="60840" cy="202320"/>
              </p14:xfrm>
            </p:contentPart>
          </mc:Choice>
          <mc:Fallback xmlns="">
            <p:pic>
              <p:nvPicPr>
                <p:cNvPr id="19" name="잉크 18">
                  <a:extLst>
                    <a:ext uri="{FF2B5EF4-FFF2-40B4-BE49-F238E27FC236}">
                      <a16:creationId xmlns:a16="http://schemas.microsoft.com/office/drawing/2014/main" id="{7E8F5497-D764-40A0-9087-45B71802194D}"/>
                    </a:ext>
                  </a:extLst>
                </p:cNvPr>
                <p:cNvPicPr/>
                <p:nvPr/>
              </p:nvPicPr>
              <p:blipFill>
                <a:blip r:embed="rId21"/>
                <a:stretch>
                  <a:fillRect/>
                </a:stretch>
              </p:blipFill>
              <p:spPr>
                <a:xfrm>
                  <a:off x="7377501" y="3020929"/>
                  <a:ext cx="78480" cy="219960"/>
                </a:xfrm>
                <a:prstGeom prst="rect">
                  <a:avLst/>
                </a:prstGeom>
              </p:spPr>
            </p:pic>
          </mc:Fallback>
        </mc:AlternateContent>
      </p:grpSp>
      <p:sp>
        <p:nvSpPr>
          <p:cNvPr id="32" name="TextBox 31">
            <a:extLst>
              <a:ext uri="{FF2B5EF4-FFF2-40B4-BE49-F238E27FC236}">
                <a16:creationId xmlns:a16="http://schemas.microsoft.com/office/drawing/2014/main" id="{2AA5C813-241B-4F2D-922F-AB2290619F66}"/>
              </a:ext>
            </a:extLst>
          </p:cNvPr>
          <p:cNvSpPr txBox="1"/>
          <p:nvPr/>
        </p:nvSpPr>
        <p:spPr>
          <a:xfrm>
            <a:off x="8136514" y="2133003"/>
            <a:ext cx="13178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i="1" dirty="0"/>
              <a:t>pw: XXXX</a:t>
            </a:r>
            <a:endParaRPr lang="ko-KR" altLang="en-US" i="1" dirty="0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704966AD-A13B-4A81-AD60-1B8C4AEFA418}"/>
              </a:ext>
            </a:extLst>
          </p:cNvPr>
          <p:cNvSpPr txBox="1"/>
          <p:nvPr/>
        </p:nvSpPr>
        <p:spPr>
          <a:xfrm>
            <a:off x="746407" y="3490009"/>
            <a:ext cx="10960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클릭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ED6B6CDB-AFA7-4EFD-ABA0-FAABBDB47902}"/>
              </a:ext>
            </a:extLst>
          </p:cNvPr>
          <p:cNvSpPr txBox="1"/>
          <p:nvPr/>
        </p:nvSpPr>
        <p:spPr>
          <a:xfrm>
            <a:off x="6429582" y="3501712"/>
            <a:ext cx="144142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회전</a:t>
            </a:r>
            <a:r>
              <a:rPr lang="en-US" altLang="ko-KR" dirty="0"/>
              <a:t>(</a:t>
            </a:r>
            <a:r>
              <a:rPr lang="ko-KR" altLang="en-US" dirty="0"/>
              <a:t>마우스 또는 방향키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1045DC03-938F-4010-90CB-5458044B96E3}"/>
              </a:ext>
            </a:extLst>
          </p:cNvPr>
          <p:cNvSpPr txBox="1"/>
          <p:nvPr/>
        </p:nvSpPr>
        <p:spPr>
          <a:xfrm>
            <a:off x="8170618" y="1493939"/>
            <a:ext cx="13550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/>
              <a:t>퍼즐</a:t>
            </a:r>
            <a:r>
              <a:rPr lang="en-US" altLang="ko-KR" dirty="0"/>
              <a:t>(</a:t>
            </a:r>
            <a:r>
              <a:rPr lang="ko-KR" altLang="en-US" dirty="0"/>
              <a:t>예시</a:t>
            </a:r>
            <a:r>
              <a:rPr lang="en-US" altLang="ko-KR" dirty="0"/>
              <a:t>)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00210531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159F6F6A-51BC-40D6-8EB3-AE9F4107D555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tx1">
                  <a:lumMod val="75000"/>
                  <a:lumOff val="25000"/>
                  <a:shade val="30000"/>
                  <a:satMod val="115000"/>
                </a:schemeClr>
              </a:gs>
              <a:gs pos="50000">
                <a:schemeClr val="tx1">
                  <a:lumMod val="75000"/>
                  <a:lumOff val="25000"/>
                  <a:shade val="67500"/>
                  <a:satMod val="115000"/>
                </a:schemeClr>
              </a:gs>
              <a:gs pos="100000">
                <a:schemeClr val="tx1">
                  <a:lumMod val="75000"/>
                  <a:lumOff val="25000"/>
                  <a:shade val="100000"/>
                  <a:satMod val="115000"/>
                </a:schemeClr>
              </a:gs>
            </a:gsLst>
            <a:path path="circle">
              <a:fillToRect l="50000" t="50000" r="50000" b="50000"/>
            </a:path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C4D3B3D-34F2-40A5-8DE5-076D156668BE}"/>
              </a:ext>
            </a:extLst>
          </p:cNvPr>
          <p:cNvSpPr txBox="1"/>
          <p:nvPr/>
        </p:nvSpPr>
        <p:spPr>
          <a:xfrm>
            <a:off x="2274499" y="2744638"/>
            <a:ext cx="36230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/>
              <a:t>게임 시작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8B1A9B6-FFE4-4D0A-A193-066C0DE06993}"/>
              </a:ext>
            </a:extLst>
          </p:cNvPr>
          <p:cNvSpPr txBox="1"/>
          <p:nvPr/>
        </p:nvSpPr>
        <p:spPr>
          <a:xfrm>
            <a:off x="2274499" y="3429000"/>
            <a:ext cx="36230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/>
              <a:t>설정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959A753-11E8-4F82-9170-60A12C5FA2E5}"/>
              </a:ext>
            </a:extLst>
          </p:cNvPr>
          <p:cNvSpPr txBox="1"/>
          <p:nvPr/>
        </p:nvSpPr>
        <p:spPr>
          <a:xfrm>
            <a:off x="4353465" y="1049154"/>
            <a:ext cx="362309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b="1">
                <a:solidFill>
                  <a:schemeClr val="accent4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lgerian" panose="04020705040A02060702" pitchFamily="82" charset="0"/>
              </a:rPr>
              <a:t>ESCAPE ROOM</a:t>
            </a:r>
            <a:endParaRPr lang="ko-KR" altLang="en-US" sz="3600" b="1">
              <a:solidFill>
                <a:schemeClr val="accent4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lgerian" panose="04020705040A02060702" pitchFamily="82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5CC152F-ADEA-47E6-A4F6-6D9137BE36ED}"/>
              </a:ext>
            </a:extLst>
          </p:cNvPr>
          <p:cNvSpPr txBox="1"/>
          <p:nvPr/>
        </p:nvSpPr>
        <p:spPr>
          <a:xfrm>
            <a:off x="2274499" y="4248510"/>
            <a:ext cx="36230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/>
              <a:t>종료</a:t>
            </a:r>
          </a:p>
        </p:txBody>
      </p:sp>
    </p:spTree>
    <p:extLst>
      <p:ext uri="{BB962C8B-B14F-4D97-AF65-F5344CB8AC3E}">
        <p14:creationId xmlns:p14="http://schemas.microsoft.com/office/powerpoint/2010/main" val="172771291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159F6F6A-51BC-40D6-8EB3-AE9F4107D555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tx1">
                  <a:lumMod val="75000"/>
                  <a:lumOff val="25000"/>
                  <a:shade val="30000"/>
                  <a:satMod val="115000"/>
                </a:schemeClr>
              </a:gs>
              <a:gs pos="50000">
                <a:schemeClr val="tx1">
                  <a:lumMod val="75000"/>
                  <a:lumOff val="25000"/>
                  <a:shade val="67500"/>
                  <a:satMod val="115000"/>
                </a:schemeClr>
              </a:gs>
              <a:gs pos="100000">
                <a:schemeClr val="tx1">
                  <a:lumMod val="75000"/>
                  <a:lumOff val="25000"/>
                  <a:shade val="100000"/>
                  <a:satMod val="115000"/>
                </a:schemeClr>
              </a:gs>
            </a:gsLst>
            <a:path path="circle">
              <a:fillToRect l="50000" t="50000" r="50000" b="50000"/>
            </a:path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C4D3B3D-34F2-40A5-8DE5-076D156668BE}"/>
              </a:ext>
            </a:extLst>
          </p:cNvPr>
          <p:cNvSpPr txBox="1"/>
          <p:nvPr/>
        </p:nvSpPr>
        <p:spPr>
          <a:xfrm>
            <a:off x="2274499" y="2744638"/>
            <a:ext cx="362309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>
                <a:solidFill>
                  <a:schemeClr val="bg1"/>
                </a:solidFill>
              </a:rPr>
              <a:t>게임 시작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8B1A9B6-FFE4-4D0A-A193-066C0DE06993}"/>
              </a:ext>
            </a:extLst>
          </p:cNvPr>
          <p:cNvSpPr txBox="1"/>
          <p:nvPr/>
        </p:nvSpPr>
        <p:spPr>
          <a:xfrm>
            <a:off x="2274499" y="3429000"/>
            <a:ext cx="36230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/>
              <a:t>설정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959A753-11E8-4F82-9170-60A12C5FA2E5}"/>
              </a:ext>
            </a:extLst>
          </p:cNvPr>
          <p:cNvSpPr txBox="1"/>
          <p:nvPr/>
        </p:nvSpPr>
        <p:spPr>
          <a:xfrm>
            <a:off x="4353465" y="1049154"/>
            <a:ext cx="362309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b="1">
                <a:solidFill>
                  <a:schemeClr val="accent4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lgerian" panose="04020705040A02060702" pitchFamily="82" charset="0"/>
              </a:rPr>
              <a:t>ESCAPE ROOM</a:t>
            </a:r>
            <a:endParaRPr lang="ko-KR" altLang="en-US" sz="3600" b="1">
              <a:solidFill>
                <a:schemeClr val="accent4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lgerian" panose="04020705040A02060702" pitchFamily="82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5CC152F-ADEA-47E6-A4F6-6D9137BE36ED}"/>
              </a:ext>
            </a:extLst>
          </p:cNvPr>
          <p:cNvSpPr txBox="1"/>
          <p:nvPr/>
        </p:nvSpPr>
        <p:spPr>
          <a:xfrm>
            <a:off x="2274499" y="4248510"/>
            <a:ext cx="36230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/>
              <a:t>종료</a:t>
            </a:r>
          </a:p>
        </p:txBody>
      </p:sp>
    </p:spTree>
    <p:extLst>
      <p:ext uri="{BB962C8B-B14F-4D97-AF65-F5344CB8AC3E}">
        <p14:creationId xmlns:p14="http://schemas.microsoft.com/office/powerpoint/2010/main" val="191592437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159F6F6A-51BC-40D6-8EB3-AE9F4107D555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tx1">
                  <a:lumMod val="75000"/>
                  <a:lumOff val="25000"/>
                  <a:shade val="30000"/>
                  <a:satMod val="115000"/>
                </a:schemeClr>
              </a:gs>
              <a:gs pos="50000">
                <a:schemeClr val="tx1">
                  <a:lumMod val="75000"/>
                  <a:lumOff val="25000"/>
                  <a:shade val="67500"/>
                  <a:satMod val="115000"/>
                </a:schemeClr>
              </a:gs>
              <a:gs pos="100000">
                <a:schemeClr val="tx1">
                  <a:lumMod val="75000"/>
                  <a:lumOff val="25000"/>
                  <a:shade val="100000"/>
                  <a:satMod val="115000"/>
                </a:schemeClr>
              </a:gs>
            </a:gsLst>
            <a:path path="circle">
              <a:fillToRect l="50000" t="50000" r="50000" b="50000"/>
            </a:path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C4D3B3D-34F2-40A5-8DE5-076D156668BE}"/>
              </a:ext>
            </a:extLst>
          </p:cNvPr>
          <p:cNvSpPr txBox="1"/>
          <p:nvPr/>
        </p:nvSpPr>
        <p:spPr>
          <a:xfrm>
            <a:off x="2274499" y="2744638"/>
            <a:ext cx="36230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/>
              <a:t>게임 시작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8B1A9B6-FFE4-4D0A-A193-066C0DE06993}"/>
              </a:ext>
            </a:extLst>
          </p:cNvPr>
          <p:cNvSpPr txBox="1"/>
          <p:nvPr/>
        </p:nvSpPr>
        <p:spPr>
          <a:xfrm>
            <a:off x="2274499" y="3429000"/>
            <a:ext cx="362309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>
                <a:solidFill>
                  <a:schemeClr val="bg1"/>
                </a:solidFill>
              </a:rPr>
              <a:t>설정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959A753-11E8-4F82-9170-60A12C5FA2E5}"/>
              </a:ext>
            </a:extLst>
          </p:cNvPr>
          <p:cNvSpPr txBox="1"/>
          <p:nvPr/>
        </p:nvSpPr>
        <p:spPr>
          <a:xfrm>
            <a:off x="4353465" y="1049154"/>
            <a:ext cx="362309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b="1">
                <a:solidFill>
                  <a:schemeClr val="accent4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lgerian" panose="04020705040A02060702" pitchFamily="82" charset="0"/>
              </a:rPr>
              <a:t>ESCAPE ROOM</a:t>
            </a:r>
            <a:endParaRPr lang="ko-KR" altLang="en-US" sz="3600" b="1">
              <a:solidFill>
                <a:schemeClr val="accent4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lgerian" panose="04020705040A02060702" pitchFamily="82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5CC152F-ADEA-47E6-A4F6-6D9137BE36ED}"/>
              </a:ext>
            </a:extLst>
          </p:cNvPr>
          <p:cNvSpPr txBox="1"/>
          <p:nvPr/>
        </p:nvSpPr>
        <p:spPr>
          <a:xfrm>
            <a:off x="2274499" y="4257137"/>
            <a:ext cx="36230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/>
              <a:t>종료</a:t>
            </a:r>
          </a:p>
        </p:txBody>
      </p:sp>
    </p:spTree>
    <p:extLst>
      <p:ext uri="{BB962C8B-B14F-4D97-AF65-F5344CB8AC3E}">
        <p14:creationId xmlns:p14="http://schemas.microsoft.com/office/powerpoint/2010/main" val="423350318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159F6F6A-51BC-40D6-8EB3-AE9F4107D555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tx1">
                  <a:lumMod val="75000"/>
                  <a:lumOff val="25000"/>
                  <a:shade val="30000"/>
                  <a:satMod val="115000"/>
                </a:schemeClr>
              </a:gs>
              <a:gs pos="50000">
                <a:schemeClr val="tx1">
                  <a:lumMod val="75000"/>
                  <a:lumOff val="25000"/>
                  <a:shade val="67500"/>
                  <a:satMod val="115000"/>
                </a:schemeClr>
              </a:gs>
              <a:gs pos="100000">
                <a:schemeClr val="tx1">
                  <a:lumMod val="75000"/>
                  <a:lumOff val="25000"/>
                  <a:shade val="100000"/>
                  <a:satMod val="115000"/>
                </a:schemeClr>
              </a:gs>
            </a:gsLst>
            <a:path path="circle">
              <a:fillToRect l="50000" t="50000" r="50000" b="50000"/>
            </a:path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C4D3B3D-34F2-40A5-8DE5-076D156668BE}"/>
              </a:ext>
            </a:extLst>
          </p:cNvPr>
          <p:cNvSpPr txBox="1"/>
          <p:nvPr/>
        </p:nvSpPr>
        <p:spPr>
          <a:xfrm>
            <a:off x="2274499" y="2744638"/>
            <a:ext cx="36230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/>
              <a:t>게임 시작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8B1A9B6-FFE4-4D0A-A193-066C0DE06993}"/>
              </a:ext>
            </a:extLst>
          </p:cNvPr>
          <p:cNvSpPr txBox="1"/>
          <p:nvPr/>
        </p:nvSpPr>
        <p:spPr>
          <a:xfrm>
            <a:off x="2274499" y="3429000"/>
            <a:ext cx="36230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/>
              <a:t>설정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959A753-11E8-4F82-9170-60A12C5FA2E5}"/>
              </a:ext>
            </a:extLst>
          </p:cNvPr>
          <p:cNvSpPr txBox="1"/>
          <p:nvPr/>
        </p:nvSpPr>
        <p:spPr>
          <a:xfrm>
            <a:off x="4353465" y="1049154"/>
            <a:ext cx="362309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b="1">
                <a:solidFill>
                  <a:schemeClr val="accent4">
                    <a:lumMod val="75000"/>
                  </a:schemeClr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lgerian" panose="04020705040A02060702" pitchFamily="82" charset="0"/>
              </a:rPr>
              <a:t>ESCAPE ROOM</a:t>
            </a:r>
            <a:endParaRPr lang="ko-KR" altLang="en-US" sz="3600" b="1">
              <a:solidFill>
                <a:schemeClr val="accent4">
                  <a:lumMod val="75000"/>
                </a:schemeClr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lgerian" panose="04020705040A02060702" pitchFamily="82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5CC152F-ADEA-47E6-A4F6-6D9137BE36ED}"/>
              </a:ext>
            </a:extLst>
          </p:cNvPr>
          <p:cNvSpPr txBox="1"/>
          <p:nvPr/>
        </p:nvSpPr>
        <p:spPr>
          <a:xfrm>
            <a:off x="2274499" y="4248510"/>
            <a:ext cx="362309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000" b="1">
                <a:solidFill>
                  <a:schemeClr val="bg1"/>
                </a:solidFill>
              </a:rPr>
              <a:t>종료</a:t>
            </a:r>
          </a:p>
        </p:txBody>
      </p:sp>
    </p:spTree>
    <p:extLst>
      <p:ext uri="{BB962C8B-B14F-4D97-AF65-F5344CB8AC3E}">
        <p14:creationId xmlns:p14="http://schemas.microsoft.com/office/powerpoint/2010/main" val="86468185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159F6F6A-51BC-40D6-8EB3-AE9F4107D555}"/>
              </a:ext>
            </a:extLst>
          </p:cNvPr>
          <p:cNvSpPr/>
          <p:nvPr/>
        </p:nvSpPr>
        <p:spPr>
          <a:xfrm>
            <a:off x="16853" y="0"/>
            <a:ext cx="12192000" cy="685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8" name="그래픽 7" descr="거래량 윤곽선">
            <a:extLst>
              <a:ext uri="{FF2B5EF4-FFF2-40B4-BE49-F238E27FC236}">
                <a16:creationId xmlns:a16="http://schemas.microsoft.com/office/drawing/2014/main" id="{67F61186-E296-4465-A6E5-EDC21782B6F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405397" y="1032732"/>
            <a:ext cx="797226" cy="797226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069E5544-6B42-4CAC-AF9F-5921B1F1360D}"/>
              </a:ext>
            </a:extLst>
          </p:cNvPr>
          <p:cNvSpPr txBox="1"/>
          <p:nvPr/>
        </p:nvSpPr>
        <p:spPr>
          <a:xfrm>
            <a:off x="2441218" y="438399"/>
            <a:ext cx="10814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>
                <a:solidFill>
                  <a:schemeClr val="bg1"/>
                </a:solidFill>
              </a:rPr>
              <a:t>음량</a:t>
            </a: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94B94DDE-279C-4DD1-B8B5-9EA1103441ED}"/>
              </a:ext>
            </a:extLst>
          </p:cNvPr>
          <p:cNvSpPr/>
          <p:nvPr/>
        </p:nvSpPr>
        <p:spPr>
          <a:xfrm>
            <a:off x="3667801" y="1032732"/>
            <a:ext cx="2781515" cy="413239"/>
          </a:xfrm>
          <a:prstGeom prst="rect">
            <a:avLst/>
          </a:prstGeom>
          <a:noFill/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/>
              <a:t>c</a:t>
            </a:r>
            <a:endParaRPr lang="ko-KR" altLang="en-US"/>
          </a:p>
        </p:txBody>
      </p:sp>
      <p:pic>
        <p:nvPicPr>
          <p:cNvPr id="39" name="그래픽 38" descr="스피커 음소거 윤곽선">
            <a:extLst>
              <a:ext uri="{FF2B5EF4-FFF2-40B4-BE49-F238E27FC236}">
                <a16:creationId xmlns:a16="http://schemas.microsoft.com/office/drawing/2014/main" id="{4A32A37F-B664-4D0A-B1F0-BFA4598BD81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2405397" y="1810062"/>
            <a:ext cx="797226" cy="797226"/>
          </a:xfrm>
          <a:prstGeom prst="rect">
            <a:avLst/>
          </a:prstGeom>
        </p:spPr>
      </p:pic>
      <p:pic>
        <p:nvPicPr>
          <p:cNvPr id="47" name="그래픽 46" descr="배지 팔로우 단색으로 채워진">
            <a:extLst>
              <a:ext uri="{FF2B5EF4-FFF2-40B4-BE49-F238E27FC236}">
                <a16:creationId xmlns:a16="http://schemas.microsoft.com/office/drawing/2014/main" id="{A62412F8-344F-42B5-BF0E-4D2F5B49C74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8352808" y="947545"/>
            <a:ext cx="627933" cy="627933"/>
          </a:xfrm>
          <a:prstGeom prst="rect">
            <a:avLst/>
          </a:prstGeom>
        </p:spPr>
      </p:pic>
      <p:pic>
        <p:nvPicPr>
          <p:cNvPr id="49" name="그래픽 48" descr="배지 팔로우 취소 단색으로 채워진">
            <a:extLst>
              <a:ext uri="{FF2B5EF4-FFF2-40B4-BE49-F238E27FC236}">
                <a16:creationId xmlns:a16="http://schemas.microsoft.com/office/drawing/2014/main" id="{64D1C909-C441-48CE-9B03-7185AEB03206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7388412" y="947546"/>
            <a:ext cx="627933" cy="627933"/>
          </a:xfrm>
          <a:prstGeom prst="rect">
            <a:avLst/>
          </a:prstGeom>
        </p:spPr>
      </p:pic>
      <p:pic>
        <p:nvPicPr>
          <p:cNvPr id="52" name="그래픽 51" descr="배지 팔로우 단색으로 채워진">
            <a:extLst>
              <a:ext uri="{FF2B5EF4-FFF2-40B4-BE49-F238E27FC236}">
                <a16:creationId xmlns:a16="http://schemas.microsoft.com/office/drawing/2014/main" id="{0A69373D-04BE-4AAC-8E0E-40F0DFE99948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8352808" y="1575478"/>
            <a:ext cx="797226" cy="797226"/>
          </a:xfrm>
          <a:prstGeom prst="rect">
            <a:avLst/>
          </a:prstGeom>
        </p:spPr>
      </p:pic>
      <p:pic>
        <p:nvPicPr>
          <p:cNvPr id="53" name="그래픽 52" descr="배지 팔로우 취소 단색으로 채워진">
            <a:extLst>
              <a:ext uri="{FF2B5EF4-FFF2-40B4-BE49-F238E27FC236}">
                <a16:creationId xmlns:a16="http://schemas.microsoft.com/office/drawing/2014/main" id="{544E12BE-0B0C-474E-90CE-8CF9506BE800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7296953" y="1575478"/>
            <a:ext cx="797226" cy="797226"/>
          </a:xfrm>
          <a:prstGeom prst="rect">
            <a:avLst/>
          </a:prstGeom>
        </p:spPr>
      </p:pic>
      <p:sp>
        <p:nvSpPr>
          <p:cNvPr id="54" name="직사각형 53">
            <a:extLst>
              <a:ext uri="{FF2B5EF4-FFF2-40B4-BE49-F238E27FC236}">
                <a16:creationId xmlns:a16="http://schemas.microsoft.com/office/drawing/2014/main" id="{C367ACA9-35AB-4BA7-8128-D2087B7A81B4}"/>
              </a:ext>
            </a:extLst>
          </p:cNvPr>
          <p:cNvSpPr/>
          <p:nvPr/>
        </p:nvSpPr>
        <p:spPr>
          <a:xfrm>
            <a:off x="3675416" y="1025766"/>
            <a:ext cx="351692" cy="4132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5" name="직사각형 54">
            <a:extLst>
              <a:ext uri="{FF2B5EF4-FFF2-40B4-BE49-F238E27FC236}">
                <a16:creationId xmlns:a16="http://schemas.microsoft.com/office/drawing/2014/main" id="{8CA9F88B-AFEA-4630-8F8C-4F96EEA87F7D}"/>
              </a:ext>
            </a:extLst>
          </p:cNvPr>
          <p:cNvSpPr/>
          <p:nvPr/>
        </p:nvSpPr>
        <p:spPr>
          <a:xfrm>
            <a:off x="4019493" y="1039510"/>
            <a:ext cx="351692" cy="4132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6" name="직사각형 55">
            <a:extLst>
              <a:ext uri="{FF2B5EF4-FFF2-40B4-BE49-F238E27FC236}">
                <a16:creationId xmlns:a16="http://schemas.microsoft.com/office/drawing/2014/main" id="{9C77E8C3-9BED-43A9-AFB7-A18205F48747}"/>
              </a:ext>
            </a:extLst>
          </p:cNvPr>
          <p:cNvSpPr/>
          <p:nvPr/>
        </p:nvSpPr>
        <p:spPr>
          <a:xfrm>
            <a:off x="4371185" y="1049490"/>
            <a:ext cx="351692" cy="4132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7" name="직사각형 56">
            <a:extLst>
              <a:ext uri="{FF2B5EF4-FFF2-40B4-BE49-F238E27FC236}">
                <a16:creationId xmlns:a16="http://schemas.microsoft.com/office/drawing/2014/main" id="{9DA357DD-C6D8-4ECE-90B4-3AE5ED30DE90}"/>
              </a:ext>
            </a:extLst>
          </p:cNvPr>
          <p:cNvSpPr/>
          <p:nvPr/>
        </p:nvSpPr>
        <p:spPr>
          <a:xfrm>
            <a:off x="4722877" y="1033330"/>
            <a:ext cx="351692" cy="4132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8" name="직사각형 57">
            <a:extLst>
              <a:ext uri="{FF2B5EF4-FFF2-40B4-BE49-F238E27FC236}">
                <a16:creationId xmlns:a16="http://schemas.microsoft.com/office/drawing/2014/main" id="{93702913-1459-45B0-8699-C879F1FA1180}"/>
              </a:ext>
            </a:extLst>
          </p:cNvPr>
          <p:cNvSpPr/>
          <p:nvPr/>
        </p:nvSpPr>
        <p:spPr>
          <a:xfrm>
            <a:off x="5058667" y="1025954"/>
            <a:ext cx="351692" cy="4132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9" name="직사각형 58">
            <a:extLst>
              <a:ext uri="{FF2B5EF4-FFF2-40B4-BE49-F238E27FC236}">
                <a16:creationId xmlns:a16="http://schemas.microsoft.com/office/drawing/2014/main" id="{980199A9-5405-4DCA-A44A-86C8BA8637D4}"/>
              </a:ext>
            </a:extLst>
          </p:cNvPr>
          <p:cNvSpPr/>
          <p:nvPr/>
        </p:nvSpPr>
        <p:spPr>
          <a:xfrm>
            <a:off x="5409914" y="1049490"/>
            <a:ext cx="351692" cy="4132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0" name="직사각형 59">
            <a:extLst>
              <a:ext uri="{FF2B5EF4-FFF2-40B4-BE49-F238E27FC236}">
                <a16:creationId xmlns:a16="http://schemas.microsoft.com/office/drawing/2014/main" id="{7743B6AE-109A-4A5D-8DD3-655C460CC024}"/>
              </a:ext>
            </a:extLst>
          </p:cNvPr>
          <p:cNvSpPr/>
          <p:nvPr/>
        </p:nvSpPr>
        <p:spPr>
          <a:xfrm>
            <a:off x="5761161" y="1032732"/>
            <a:ext cx="351692" cy="4132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2" name="직사각형 61">
            <a:extLst>
              <a:ext uri="{FF2B5EF4-FFF2-40B4-BE49-F238E27FC236}">
                <a16:creationId xmlns:a16="http://schemas.microsoft.com/office/drawing/2014/main" id="{1C197070-1E35-457B-A124-51D2FC85DDC9}"/>
              </a:ext>
            </a:extLst>
          </p:cNvPr>
          <p:cNvSpPr/>
          <p:nvPr/>
        </p:nvSpPr>
        <p:spPr>
          <a:xfrm>
            <a:off x="6097624" y="1039509"/>
            <a:ext cx="351692" cy="4132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3" name="직사각형 62">
            <a:extLst>
              <a:ext uri="{FF2B5EF4-FFF2-40B4-BE49-F238E27FC236}">
                <a16:creationId xmlns:a16="http://schemas.microsoft.com/office/drawing/2014/main" id="{93287929-A678-462B-A551-219CE0627224}"/>
              </a:ext>
            </a:extLst>
          </p:cNvPr>
          <p:cNvSpPr/>
          <p:nvPr/>
        </p:nvSpPr>
        <p:spPr>
          <a:xfrm>
            <a:off x="3683076" y="1720090"/>
            <a:ext cx="2781515" cy="413239"/>
          </a:xfrm>
          <a:prstGeom prst="rect">
            <a:avLst/>
          </a:prstGeom>
          <a:noFill/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/>
              <a:t>c</a:t>
            </a:r>
            <a:endParaRPr lang="ko-KR" altLang="en-US"/>
          </a:p>
        </p:txBody>
      </p:sp>
      <p:sp>
        <p:nvSpPr>
          <p:cNvPr id="64" name="직사각형 63">
            <a:extLst>
              <a:ext uri="{FF2B5EF4-FFF2-40B4-BE49-F238E27FC236}">
                <a16:creationId xmlns:a16="http://schemas.microsoft.com/office/drawing/2014/main" id="{57FAC795-0A71-4C01-B13D-2428E57EB065}"/>
              </a:ext>
            </a:extLst>
          </p:cNvPr>
          <p:cNvSpPr/>
          <p:nvPr/>
        </p:nvSpPr>
        <p:spPr>
          <a:xfrm>
            <a:off x="3683076" y="1720090"/>
            <a:ext cx="351692" cy="4132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5" name="직사각형 64">
            <a:extLst>
              <a:ext uri="{FF2B5EF4-FFF2-40B4-BE49-F238E27FC236}">
                <a16:creationId xmlns:a16="http://schemas.microsoft.com/office/drawing/2014/main" id="{12506960-5246-4C69-8137-FFC315360A1C}"/>
              </a:ext>
            </a:extLst>
          </p:cNvPr>
          <p:cNvSpPr/>
          <p:nvPr/>
        </p:nvSpPr>
        <p:spPr>
          <a:xfrm>
            <a:off x="4034768" y="1726868"/>
            <a:ext cx="351692" cy="4132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6" name="직사각형 65">
            <a:extLst>
              <a:ext uri="{FF2B5EF4-FFF2-40B4-BE49-F238E27FC236}">
                <a16:creationId xmlns:a16="http://schemas.microsoft.com/office/drawing/2014/main" id="{4CAAA2B1-5636-4417-9ADF-2D6FF0AF0526}"/>
              </a:ext>
            </a:extLst>
          </p:cNvPr>
          <p:cNvSpPr/>
          <p:nvPr/>
        </p:nvSpPr>
        <p:spPr>
          <a:xfrm>
            <a:off x="4378286" y="1713311"/>
            <a:ext cx="351692" cy="4132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7" name="직사각형 66">
            <a:extLst>
              <a:ext uri="{FF2B5EF4-FFF2-40B4-BE49-F238E27FC236}">
                <a16:creationId xmlns:a16="http://schemas.microsoft.com/office/drawing/2014/main" id="{44A4B8FC-EE71-442D-BF97-ECCD9C935224}"/>
              </a:ext>
            </a:extLst>
          </p:cNvPr>
          <p:cNvSpPr/>
          <p:nvPr/>
        </p:nvSpPr>
        <p:spPr>
          <a:xfrm>
            <a:off x="4724601" y="1720090"/>
            <a:ext cx="351692" cy="4132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8" name="직사각형 67">
            <a:extLst>
              <a:ext uri="{FF2B5EF4-FFF2-40B4-BE49-F238E27FC236}">
                <a16:creationId xmlns:a16="http://schemas.microsoft.com/office/drawing/2014/main" id="{AB5C8943-548D-4CFA-905C-E9F929896CBE}"/>
              </a:ext>
            </a:extLst>
          </p:cNvPr>
          <p:cNvSpPr/>
          <p:nvPr/>
        </p:nvSpPr>
        <p:spPr>
          <a:xfrm>
            <a:off x="5073942" y="1713312"/>
            <a:ext cx="351692" cy="4132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9" name="직사각형 68">
            <a:extLst>
              <a:ext uri="{FF2B5EF4-FFF2-40B4-BE49-F238E27FC236}">
                <a16:creationId xmlns:a16="http://schemas.microsoft.com/office/drawing/2014/main" id="{6E775BC9-F9A4-49C4-AF79-77BA7D5D32A6}"/>
              </a:ext>
            </a:extLst>
          </p:cNvPr>
          <p:cNvSpPr/>
          <p:nvPr/>
        </p:nvSpPr>
        <p:spPr>
          <a:xfrm>
            <a:off x="5425189" y="1736848"/>
            <a:ext cx="351692" cy="4132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0" name="직사각형 69">
            <a:extLst>
              <a:ext uri="{FF2B5EF4-FFF2-40B4-BE49-F238E27FC236}">
                <a16:creationId xmlns:a16="http://schemas.microsoft.com/office/drawing/2014/main" id="{612AD0CA-6E55-4FDF-9B4C-44488DDD236E}"/>
              </a:ext>
            </a:extLst>
          </p:cNvPr>
          <p:cNvSpPr/>
          <p:nvPr/>
        </p:nvSpPr>
        <p:spPr>
          <a:xfrm>
            <a:off x="5776436" y="1720090"/>
            <a:ext cx="351692" cy="4132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3" name="직사각형 72">
            <a:extLst>
              <a:ext uri="{FF2B5EF4-FFF2-40B4-BE49-F238E27FC236}">
                <a16:creationId xmlns:a16="http://schemas.microsoft.com/office/drawing/2014/main" id="{A73EF3F8-01F9-4493-A810-84835867E28C}"/>
              </a:ext>
            </a:extLst>
          </p:cNvPr>
          <p:cNvSpPr/>
          <p:nvPr/>
        </p:nvSpPr>
        <p:spPr>
          <a:xfrm>
            <a:off x="3683076" y="2383911"/>
            <a:ext cx="2781515" cy="413239"/>
          </a:xfrm>
          <a:prstGeom prst="rect">
            <a:avLst/>
          </a:prstGeom>
          <a:noFill/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/>
              <a:t>c</a:t>
            </a:r>
            <a:endParaRPr lang="ko-KR" altLang="en-US"/>
          </a:p>
        </p:txBody>
      </p:sp>
      <p:sp>
        <p:nvSpPr>
          <p:cNvPr id="74" name="직사각형 73">
            <a:extLst>
              <a:ext uri="{FF2B5EF4-FFF2-40B4-BE49-F238E27FC236}">
                <a16:creationId xmlns:a16="http://schemas.microsoft.com/office/drawing/2014/main" id="{F937C619-B8B4-4817-AFA7-2C11DC6C3E76}"/>
              </a:ext>
            </a:extLst>
          </p:cNvPr>
          <p:cNvSpPr/>
          <p:nvPr/>
        </p:nvSpPr>
        <p:spPr>
          <a:xfrm>
            <a:off x="3690359" y="2384401"/>
            <a:ext cx="351692" cy="4132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5" name="직사각형 74">
            <a:extLst>
              <a:ext uri="{FF2B5EF4-FFF2-40B4-BE49-F238E27FC236}">
                <a16:creationId xmlns:a16="http://schemas.microsoft.com/office/drawing/2014/main" id="{9DF92B91-B5F4-4B08-92B6-A8038100E3C5}"/>
              </a:ext>
            </a:extLst>
          </p:cNvPr>
          <p:cNvSpPr/>
          <p:nvPr/>
        </p:nvSpPr>
        <p:spPr>
          <a:xfrm>
            <a:off x="4034768" y="2390689"/>
            <a:ext cx="351692" cy="4132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6" name="직사각형 75">
            <a:extLst>
              <a:ext uri="{FF2B5EF4-FFF2-40B4-BE49-F238E27FC236}">
                <a16:creationId xmlns:a16="http://schemas.microsoft.com/office/drawing/2014/main" id="{15E007D9-74AC-45DC-A3D2-A910EA14EF53}"/>
              </a:ext>
            </a:extLst>
          </p:cNvPr>
          <p:cNvSpPr/>
          <p:nvPr/>
        </p:nvSpPr>
        <p:spPr>
          <a:xfrm>
            <a:off x="4378286" y="2375530"/>
            <a:ext cx="351692" cy="4132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7" name="직사각형 76">
            <a:extLst>
              <a:ext uri="{FF2B5EF4-FFF2-40B4-BE49-F238E27FC236}">
                <a16:creationId xmlns:a16="http://schemas.microsoft.com/office/drawing/2014/main" id="{D6B65A19-4DFE-449F-BE56-E921A1CA4323}"/>
              </a:ext>
            </a:extLst>
          </p:cNvPr>
          <p:cNvSpPr/>
          <p:nvPr/>
        </p:nvSpPr>
        <p:spPr>
          <a:xfrm>
            <a:off x="4729533" y="2394359"/>
            <a:ext cx="351692" cy="4132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8" name="직사각형 77">
            <a:extLst>
              <a:ext uri="{FF2B5EF4-FFF2-40B4-BE49-F238E27FC236}">
                <a16:creationId xmlns:a16="http://schemas.microsoft.com/office/drawing/2014/main" id="{DE2D8497-2415-4CE7-9D92-D549D26FC3DA}"/>
              </a:ext>
            </a:extLst>
          </p:cNvPr>
          <p:cNvSpPr/>
          <p:nvPr/>
        </p:nvSpPr>
        <p:spPr>
          <a:xfrm>
            <a:off x="5073942" y="2377133"/>
            <a:ext cx="351692" cy="4132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9" name="직사각형 78">
            <a:extLst>
              <a:ext uri="{FF2B5EF4-FFF2-40B4-BE49-F238E27FC236}">
                <a16:creationId xmlns:a16="http://schemas.microsoft.com/office/drawing/2014/main" id="{79604697-0790-4E17-8D88-D1F23F7605BF}"/>
              </a:ext>
            </a:extLst>
          </p:cNvPr>
          <p:cNvSpPr/>
          <p:nvPr/>
        </p:nvSpPr>
        <p:spPr>
          <a:xfrm>
            <a:off x="5425189" y="2400669"/>
            <a:ext cx="351692" cy="4132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0" name="직사각형 79">
            <a:extLst>
              <a:ext uri="{FF2B5EF4-FFF2-40B4-BE49-F238E27FC236}">
                <a16:creationId xmlns:a16="http://schemas.microsoft.com/office/drawing/2014/main" id="{EA096043-33D0-43EF-A718-E53135FB3867}"/>
              </a:ext>
            </a:extLst>
          </p:cNvPr>
          <p:cNvSpPr/>
          <p:nvPr/>
        </p:nvSpPr>
        <p:spPr>
          <a:xfrm>
            <a:off x="3667909" y="3094309"/>
            <a:ext cx="2781515" cy="413239"/>
          </a:xfrm>
          <a:prstGeom prst="rect">
            <a:avLst/>
          </a:prstGeom>
          <a:noFill/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/>
              <a:t>c</a:t>
            </a:r>
            <a:endParaRPr lang="ko-KR" altLang="en-US"/>
          </a:p>
        </p:txBody>
      </p:sp>
      <p:sp>
        <p:nvSpPr>
          <p:cNvPr id="81" name="직사각형 80">
            <a:extLst>
              <a:ext uri="{FF2B5EF4-FFF2-40B4-BE49-F238E27FC236}">
                <a16:creationId xmlns:a16="http://schemas.microsoft.com/office/drawing/2014/main" id="{218EC81A-6BAD-4155-BB7F-7C10AF531A31}"/>
              </a:ext>
            </a:extLst>
          </p:cNvPr>
          <p:cNvSpPr/>
          <p:nvPr/>
        </p:nvSpPr>
        <p:spPr>
          <a:xfrm>
            <a:off x="3683076" y="3085928"/>
            <a:ext cx="351692" cy="4132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2" name="직사각형 81">
            <a:extLst>
              <a:ext uri="{FF2B5EF4-FFF2-40B4-BE49-F238E27FC236}">
                <a16:creationId xmlns:a16="http://schemas.microsoft.com/office/drawing/2014/main" id="{FF80E96D-6EC8-42A0-858C-EF528E0ACB6B}"/>
              </a:ext>
            </a:extLst>
          </p:cNvPr>
          <p:cNvSpPr/>
          <p:nvPr/>
        </p:nvSpPr>
        <p:spPr>
          <a:xfrm>
            <a:off x="4019601" y="3101087"/>
            <a:ext cx="351692" cy="4132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3" name="직사각형 82">
            <a:extLst>
              <a:ext uri="{FF2B5EF4-FFF2-40B4-BE49-F238E27FC236}">
                <a16:creationId xmlns:a16="http://schemas.microsoft.com/office/drawing/2014/main" id="{A0B5008F-E11D-4488-A0E1-DAA5E8F0EFC9}"/>
              </a:ext>
            </a:extLst>
          </p:cNvPr>
          <p:cNvSpPr/>
          <p:nvPr/>
        </p:nvSpPr>
        <p:spPr>
          <a:xfrm>
            <a:off x="4363233" y="3102147"/>
            <a:ext cx="351692" cy="4132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4" name="직사각형 83">
            <a:extLst>
              <a:ext uri="{FF2B5EF4-FFF2-40B4-BE49-F238E27FC236}">
                <a16:creationId xmlns:a16="http://schemas.microsoft.com/office/drawing/2014/main" id="{53C0192B-0286-4AC8-8FB8-190671BF0299}"/>
              </a:ext>
            </a:extLst>
          </p:cNvPr>
          <p:cNvSpPr/>
          <p:nvPr/>
        </p:nvSpPr>
        <p:spPr>
          <a:xfrm>
            <a:off x="4706866" y="3085929"/>
            <a:ext cx="351692" cy="4132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5" name="직사각형 84">
            <a:extLst>
              <a:ext uri="{FF2B5EF4-FFF2-40B4-BE49-F238E27FC236}">
                <a16:creationId xmlns:a16="http://schemas.microsoft.com/office/drawing/2014/main" id="{F796E2DE-6BE9-4649-B315-F1048AB574DC}"/>
              </a:ext>
            </a:extLst>
          </p:cNvPr>
          <p:cNvSpPr/>
          <p:nvPr/>
        </p:nvSpPr>
        <p:spPr>
          <a:xfrm>
            <a:off x="5058775" y="3087531"/>
            <a:ext cx="351692" cy="4132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6" name="직사각형 85">
            <a:extLst>
              <a:ext uri="{FF2B5EF4-FFF2-40B4-BE49-F238E27FC236}">
                <a16:creationId xmlns:a16="http://schemas.microsoft.com/office/drawing/2014/main" id="{C6AA44B7-3DA6-463A-92E0-C746E9978853}"/>
              </a:ext>
            </a:extLst>
          </p:cNvPr>
          <p:cNvSpPr/>
          <p:nvPr/>
        </p:nvSpPr>
        <p:spPr>
          <a:xfrm>
            <a:off x="3667801" y="3844137"/>
            <a:ext cx="2781515" cy="413239"/>
          </a:xfrm>
          <a:prstGeom prst="rect">
            <a:avLst/>
          </a:prstGeom>
          <a:noFill/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7" name="직사각형 86">
            <a:extLst>
              <a:ext uri="{FF2B5EF4-FFF2-40B4-BE49-F238E27FC236}">
                <a16:creationId xmlns:a16="http://schemas.microsoft.com/office/drawing/2014/main" id="{25D5B483-7955-450D-866B-5A4D80BF56B0}"/>
              </a:ext>
            </a:extLst>
          </p:cNvPr>
          <p:cNvSpPr/>
          <p:nvPr/>
        </p:nvSpPr>
        <p:spPr>
          <a:xfrm>
            <a:off x="3667801" y="3854304"/>
            <a:ext cx="351692" cy="4132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8" name="직사각형 87">
            <a:extLst>
              <a:ext uri="{FF2B5EF4-FFF2-40B4-BE49-F238E27FC236}">
                <a16:creationId xmlns:a16="http://schemas.microsoft.com/office/drawing/2014/main" id="{574FEBF0-39AE-4EA7-B235-048EBBC370D5}"/>
              </a:ext>
            </a:extLst>
          </p:cNvPr>
          <p:cNvSpPr/>
          <p:nvPr/>
        </p:nvSpPr>
        <p:spPr>
          <a:xfrm>
            <a:off x="4019493" y="3850915"/>
            <a:ext cx="351692" cy="4132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9" name="직사각형 88">
            <a:extLst>
              <a:ext uri="{FF2B5EF4-FFF2-40B4-BE49-F238E27FC236}">
                <a16:creationId xmlns:a16="http://schemas.microsoft.com/office/drawing/2014/main" id="{714D9447-E706-429B-96CD-2A7249276882}"/>
              </a:ext>
            </a:extLst>
          </p:cNvPr>
          <p:cNvSpPr/>
          <p:nvPr/>
        </p:nvSpPr>
        <p:spPr>
          <a:xfrm>
            <a:off x="4371185" y="3854304"/>
            <a:ext cx="351692" cy="4132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0" name="직사각형 89">
            <a:extLst>
              <a:ext uri="{FF2B5EF4-FFF2-40B4-BE49-F238E27FC236}">
                <a16:creationId xmlns:a16="http://schemas.microsoft.com/office/drawing/2014/main" id="{D8D1909D-CE70-48E8-A04A-9A62CEBFBAD0}"/>
              </a:ext>
            </a:extLst>
          </p:cNvPr>
          <p:cNvSpPr/>
          <p:nvPr/>
        </p:nvSpPr>
        <p:spPr>
          <a:xfrm>
            <a:off x="4722877" y="3851256"/>
            <a:ext cx="351692" cy="4132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6" name="직사각형 95">
            <a:extLst>
              <a:ext uri="{FF2B5EF4-FFF2-40B4-BE49-F238E27FC236}">
                <a16:creationId xmlns:a16="http://schemas.microsoft.com/office/drawing/2014/main" id="{4212A498-D62C-43E2-B7D2-86A46DC5AE29}"/>
              </a:ext>
            </a:extLst>
          </p:cNvPr>
          <p:cNvSpPr/>
          <p:nvPr/>
        </p:nvSpPr>
        <p:spPr>
          <a:xfrm>
            <a:off x="3667801" y="4631349"/>
            <a:ext cx="2781515" cy="413239"/>
          </a:xfrm>
          <a:prstGeom prst="rect">
            <a:avLst/>
          </a:prstGeom>
          <a:noFill/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7" name="직사각형 96">
            <a:extLst>
              <a:ext uri="{FF2B5EF4-FFF2-40B4-BE49-F238E27FC236}">
                <a16:creationId xmlns:a16="http://schemas.microsoft.com/office/drawing/2014/main" id="{C9B2AED7-5C37-4282-AE41-ADF84FCFAD9A}"/>
              </a:ext>
            </a:extLst>
          </p:cNvPr>
          <p:cNvSpPr/>
          <p:nvPr/>
        </p:nvSpPr>
        <p:spPr>
          <a:xfrm>
            <a:off x="3667801" y="4634397"/>
            <a:ext cx="351692" cy="4132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8" name="직사각형 97">
            <a:extLst>
              <a:ext uri="{FF2B5EF4-FFF2-40B4-BE49-F238E27FC236}">
                <a16:creationId xmlns:a16="http://schemas.microsoft.com/office/drawing/2014/main" id="{99712C0A-D189-4B44-8503-8F434B276E51}"/>
              </a:ext>
            </a:extLst>
          </p:cNvPr>
          <p:cNvSpPr/>
          <p:nvPr/>
        </p:nvSpPr>
        <p:spPr>
          <a:xfrm>
            <a:off x="4019493" y="4638127"/>
            <a:ext cx="351692" cy="4132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9" name="직사각형 98">
            <a:extLst>
              <a:ext uri="{FF2B5EF4-FFF2-40B4-BE49-F238E27FC236}">
                <a16:creationId xmlns:a16="http://schemas.microsoft.com/office/drawing/2014/main" id="{A67858FD-C00E-4C7D-A63E-16910821F93D}"/>
              </a:ext>
            </a:extLst>
          </p:cNvPr>
          <p:cNvSpPr/>
          <p:nvPr/>
        </p:nvSpPr>
        <p:spPr>
          <a:xfrm>
            <a:off x="4371185" y="4649755"/>
            <a:ext cx="351692" cy="4132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0" name="직사각형 99">
            <a:extLst>
              <a:ext uri="{FF2B5EF4-FFF2-40B4-BE49-F238E27FC236}">
                <a16:creationId xmlns:a16="http://schemas.microsoft.com/office/drawing/2014/main" id="{2DD2846A-46E0-471C-BF78-5225EE0245BA}"/>
              </a:ext>
            </a:extLst>
          </p:cNvPr>
          <p:cNvSpPr/>
          <p:nvPr/>
        </p:nvSpPr>
        <p:spPr>
          <a:xfrm>
            <a:off x="3667801" y="5337301"/>
            <a:ext cx="2781515" cy="413239"/>
          </a:xfrm>
          <a:prstGeom prst="rect">
            <a:avLst/>
          </a:prstGeom>
          <a:noFill/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1" name="직사각형 100">
            <a:extLst>
              <a:ext uri="{FF2B5EF4-FFF2-40B4-BE49-F238E27FC236}">
                <a16:creationId xmlns:a16="http://schemas.microsoft.com/office/drawing/2014/main" id="{216D5BDC-C190-4A42-B936-98EECE77A070}"/>
              </a:ext>
            </a:extLst>
          </p:cNvPr>
          <p:cNvSpPr/>
          <p:nvPr/>
        </p:nvSpPr>
        <p:spPr>
          <a:xfrm>
            <a:off x="3666900" y="5344817"/>
            <a:ext cx="351692" cy="4132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2" name="직사각형 101">
            <a:extLst>
              <a:ext uri="{FF2B5EF4-FFF2-40B4-BE49-F238E27FC236}">
                <a16:creationId xmlns:a16="http://schemas.microsoft.com/office/drawing/2014/main" id="{90B44988-D90E-4CE8-BCFF-47BF257FC6F8}"/>
              </a:ext>
            </a:extLst>
          </p:cNvPr>
          <p:cNvSpPr/>
          <p:nvPr/>
        </p:nvSpPr>
        <p:spPr>
          <a:xfrm>
            <a:off x="4019493" y="5344079"/>
            <a:ext cx="351692" cy="4132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3" name="직사각형 102">
            <a:extLst>
              <a:ext uri="{FF2B5EF4-FFF2-40B4-BE49-F238E27FC236}">
                <a16:creationId xmlns:a16="http://schemas.microsoft.com/office/drawing/2014/main" id="{824F8840-0BD5-4924-8BB8-25C021BA43EC}"/>
              </a:ext>
            </a:extLst>
          </p:cNvPr>
          <p:cNvSpPr/>
          <p:nvPr/>
        </p:nvSpPr>
        <p:spPr>
          <a:xfrm>
            <a:off x="3667801" y="5957057"/>
            <a:ext cx="2781515" cy="413239"/>
          </a:xfrm>
          <a:prstGeom prst="rect">
            <a:avLst/>
          </a:prstGeom>
          <a:noFill/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4" name="직사각형 103">
            <a:extLst>
              <a:ext uri="{FF2B5EF4-FFF2-40B4-BE49-F238E27FC236}">
                <a16:creationId xmlns:a16="http://schemas.microsoft.com/office/drawing/2014/main" id="{FAA9B26B-3F9E-4188-8E16-7364DAA0A3A0}"/>
              </a:ext>
            </a:extLst>
          </p:cNvPr>
          <p:cNvSpPr/>
          <p:nvPr/>
        </p:nvSpPr>
        <p:spPr>
          <a:xfrm>
            <a:off x="3655697" y="5964930"/>
            <a:ext cx="351692" cy="41323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5" name="직사각형 104">
            <a:extLst>
              <a:ext uri="{FF2B5EF4-FFF2-40B4-BE49-F238E27FC236}">
                <a16:creationId xmlns:a16="http://schemas.microsoft.com/office/drawing/2014/main" id="{8482B5EC-07EF-4D08-B7CE-F065745167C3}"/>
              </a:ext>
            </a:extLst>
          </p:cNvPr>
          <p:cNvSpPr/>
          <p:nvPr/>
        </p:nvSpPr>
        <p:spPr>
          <a:xfrm>
            <a:off x="6781751" y="5940299"/>
            <a:ext cx="2781515" cy="413239"/>
          </a:xfrm>
          <a:prstGeom prst="rect">
            <a:avLst/>
          </a:prstGeom>
          <a:noFill/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727356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>
            <a:extLst>
              <a:ext uri="{FF2B5EF4-FFF2-40B4-BE49-F238E27FC236}">
                <a16:creationId xmlns:a16="http://schemas.microsoft.com/office/drawing/2014/main" id="{06E47DAC-3441-4D07-B667-8DD03CBECF70}"/>
              </a:ext>
            </a:extLst>
          </p:cNvPr>
          <p:cNvSpPr/>
          <p:nvPr/>
        </p:nvSpPr>
        <p:spPr>
          <a:xfrm>
            <a:off x="2607332" y="1000662"/>
            <a:ext cx="6977333" cy="4382219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D414271C-78DD-4C8C-A29E-7E79ED7FFBA6}"/>
              </a:ext>
            </a:extLst>
          </p:cNvPr>
          <p:cNvSpPr/>
          <p:nvPr/>
        </p:nvSpPr>
        <p:spPr>
          <a:xfrm>
            <a:off x="5414512" y="517583"/>
            <a:ext cx="1362974" cy="41406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>
                <a:solidFill>
                  <a:schemeClr val="tx1"/>
                </a:solidFill>
                <a:latin typeface="Algerian" panose="04020705040A02060702" pitchFamily="82" charset="0"/>
              </a:rPr>
              <a:t>Setting</a:t>
            </a:r>
            <a:endParaRPr lang="ko-KR" altLang="en-US" b="1">
              <a:solidFill>
                <a:schemeClr val="tx1"/>
              </a:solidFill>
              <a:latin typeface="Algerian" panose="04020705040A02060702" pitchFamily="82" charset="0"/>
            </a:endParaRPr>
          </a:p>
        </p:txBody>
      </p:sp>
      <p:pic>
        <p:nvPicPr>
          <p:cNvPr id="10" name="그래픽 9" descr="배지 교차 윤곽선">
            <a:extLst>
              <a:ext uri="{FF2B5EF4-FFF2-40B4-BE49-F238E27FC236}">
                <a16:creationId xmlns:a16="http://schemas.microsoft.com/office/drawing/2014/main" id="{CC4CF7B1-1D68-44F5-800C-80BB28EB4E9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262612" y="1000662"/>
            <a:ext cx="322053" cy="322053"/>
          </a:xfrm>
          <a:prstGeom prst="rect">
            <a:avLst/>
          </a:prstGeom>
        </p:spPr>
      </p:pic>
      <p:pic>
        <p:nvPicPr>
          <p:cNvPr id="11" name="그래픽 10" descr="거래량 윤곽선">
            <a:extLst>
              <a:ext uri="{FF2B5EF4-FFF2-40B4-BE49-F238E27FC236}">
                <a16:creationId xmlns:a16="http://schemas.microsoft.com/office/drawing/2014/main" id="{2DF824C2-BB30-4A0A-9F34-215B0E9F09D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227433" y="1322715"/>
            <a:ext cx="797226" cy="797226"/>
          </a:xfrm>
          <a:prstGeom prst="rect">
            <a:avLst/>
          </a:prstGeom>
        </p:spPr>
      </p:pic>
      <p:sp>
        <p:nvSpPr>
          <p:cNvPr id="12" name="직사각형 11">
            <a:extLst>
              <a:ext uri="{FF2B5EF4-FFF2-40B4-BE49-F238E27FC236}">
                <a16:creationId xmlns:a16="http://schemas.microsoft.com/office/drawing/2014/main" id="{6E634524-B2B8-4C75-8C6F-AED8BEE8996A}"/>
              </a:ext>
            </a:extLst>
          </p:cNvPr>
          <p:cNvSpPr/>
          <p:nvPr/>
        </p:nvSpPr>
        <p:spPr>
          <a:xfrm>
            <a:off x="4241751" y="1514708"/>
            <a:ext cx="2781515" cy="413239"/>
          </a:xfrm>
          <a:prstGeom prst="rect">
            <a:avLst/>
          </a:prstGeom>
          <a:noFill/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3" name="그래픽 12" descr="배지 팔로우 취소 단색으로 채워진">
            <a:extLst>
              <a:ext uri="{FF2B5EF4-FFF2-40B4-BE49-F238E27FC236}">
                <a16:creationId xmlns:a16="http://schemas.microsoft.com/office/drawing/2014/main" id="{A5BA2BE2-12C7-48C9-87E4-95C27745CA98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7443830" y="1407360"/>
            <a:ext cx="627933" cy="627933"/>
          </a:xfrm>
          <a:prstGeom prst="rect">
            <a:avLst/>
          </a:prstGeom>
        </p:spPr>
      </p:pic>
      <p:pic>
        <p:nvPicPr>
          <p:cNvPr id="14" name="그래픽 13" descr="배지 팔로우 단색으로 채워진">
            <a:extLst>
              <a:ext uri="{FF2B5EF4-FFF2-40B4-BE49-F238E27FC236}">
                <a16:creationId xmlns:a16="http://schemas.microsoft.com/office/drawing/2014/main" id="{B19312DB-083E-4CBB-9B81-5CCD07D5EF81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8408226" y="1407359"/>
            <a:ext cx="627933" cy="627933"/>
          </a:xfrm>
          <a:prstGeom prst="rect">
            <a:avLst/>
          </a:prstGeom>
        </p:spPr>
      </p:pic>
      <p:sp>
        <p:nvSpPr>
          <p:cNvPr id="15" name="사각형: 둥근 모서리 14">
            <a:extLst>
              <a:ext uri="{FF2B5EF4-FFF2-40B4-BE49-F238E27FC236}">
                <a16:creationId xmlns:a16="http://schemas.microsoft.com/office/drawing/2014/main" id="{48FC939B-4BAF-41BF-B21A-AAA978FA543C}"/>
              </a:ext>
            </a:extLst>
          </p:cNvPr>
          <p:cNvSpPr/>
          <p:nvPr/>
        </p:nvSpPr>
        <p:spPr>
          <a:xfrm>
            <a:off x="3515742" y="3763314"/>
            <a:ext cx="664234" cy="526211"/>
          </a:xfrm>
          <a:prstGeom prst="roundRect">
            <a:avLst/>
          </a:prstGeom>
          <a:solidFill>
            <a:schemeClr val="bg1">
              <a:lumMod val="50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6" name="직선 연결선 15">
            <a:extLst>
              <a:ext uri="{FF2B5EF4-FFF2-40B4-BE49-F238E27FC236}">
                <a16:creationId xmlns:a16="http://schemas.microsoft.com/office/drawing/2014/main" id="{0D217596-F072-4ED8-8167-F0F8251645A9}"/>
              </a:ext>
            </a:extLst>
          </p:cNvPr>
          <p:cNvCxnSpPr/>
          <p:nvPr/>
        </p:nvCxnSpPr>
        <p:spPr>
          <a:xfrm>
            <a:off x="4112402" y="3802851"/>
            <a:ext cx="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직선 연결선 16">
            <a:extLst>
              <a:ext uri="{FF2B5EF4-FFF2-40B4-BE49-F238E27FC236}">
                <a16:creationId xmlns:a16="http://schemas.microsoft.com/office/drawing/2014/main" id="{C0CBF685-15CD-4967-BEE7-84BA3181E4E0}"/>
              </a:ext>
            </a:extLst>
          </p:cNvPr>
          <p:cNvCxnSpPr>
            <a:cxnSpLocks/>
          </p:cNvCxnSpPr>
          <p:nvPr/>
        </p:nvCxnSpPr>
        <p:spPr>
          <a:xfrm>
            <a:off x="3576127" y="3802851"/>
            <a:ext cx="573656" cy="447136"/>
          </a:xfrm>
          <a:prstGeom prst="line">
            <a:avLst/>
          </a:prstGeom>
          <a:ln w="19050"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직선 연결선 17">
            <a:extLst>
              <a:ext uri="{FF2B5EF4-FFF2-40B4-BE49-F238E27FC236}">
                <a16:creationId xmlns:a16="http://schemas.microsoft.com/office/drawing/2014/main" id="{1E242594-04D3-4EC2-8AF0-21E94195AE18}"/>
              </a:ext>
            </a:extLst>
          </p:cNvPr>
          <p:cNvCxnSpPr>
            <a:cxnSpLocks/>
          </p:cNvCxnSpPr>
          <p:nvPr/>
        </p:nvCxnSpPr>
        <p:spPr>
          <a:xfrm flipH="1">
            <a:off x="3576127" y="3802851"/>
            <a:ext cx="573656" cy="447136"/>
          </a:xfrm>
          <a:prstGeom prst="line">
            <a:avLst/>
          </a:prstGeom>
          <a:ln w="19050"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사각형: 둥근 모서리 18">
            <a:extLst>
              <a:ext uri="{FF2B5EF4-FFF2-40B4-BE49-F238E27FC236}">
                <a16:creationId xmlns:a16="http://schemas.microsoft.com/office/drawing/2014/main" id="{BED6BBC3-B762-4198-BE56-7516BF549895}"/>
              </a:ext>
            </a:extLst>
          </p:cNvPr>
          <p:cNvSpPr/>
          <p:nvPr/>
        </p:nvSpPr>
        <p:spPr>
          <a:xfrm>
            <a:off x="3583316" y="3802851"/>
            <a:ext cx="529086" cy="447136"/>
          </a:xfrm>
          <a:prstGeom prst="roundRect">
            <a:avLst/>
          </a:prstGeom>
          <a:solidFill>
            <a:schemeClr val="bg1">
              <a:lumMod val="65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>
                <a:solidFill>
                  <a:schemeClr val="tx1">
                    <a:lumMod val="95000"/>
                    <a:lumOff val="5000"/>
                  </a:schemeClr>
                </a:solidFill>
              </a:rPr>
              <a:t>A</a:t>
            </a:r>
            <a:endParaRPr lang="ko-KR" altLang="en-US" b="1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20" name="사각형: 둥근 모서리 19">
            <a:extLst>
              <a:ext uri="{FF2B5EF4-FFF2-40B4-BE49-F238E27FC236}">
                <a16:creationId xmlns:a16="http://schemas.microsoft.com/office/drawing/2014/main" id="{20DA34A3-879E-4BDF-B7B8-69628521353F}"/>
              </a:ext>
            </a:extLst>
          </p:cNvPr>
          <p:cNvSpPr/>
          <p:nvPr/>
        </p:nvSpPr>
        <p:spPr>
          <a:xfrm>
            <a:off x="4860024" y="3763314"/>
            <a:ext cx="664234" cy="526211"/>
          </a:xfrm>
          <a:prstGeom prst="roundRect">
            <a:avLst/>
          </a:prstGeom>
          <a:solidFill>
            <a:schemeClr val="bg1">
              <a:lumMod val="50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1" name="직선 연결선 20">
            <a:extLst>
              <a:ext uri="{FF2B5EF4-FFF2-40B4-BE49-F238E27FC236}">
                <a16:creationId xmlns:a16="http://schemas.microsoft.com/office/drawing/2014/main" id="{9F0F6795-0AD6-48BD-9163-22595E73E688}"/>
              </a:ext>
            </a:extLst>
          </p:cNvPr>
          <p:cNvCxnSpPr/>
          <p:nvPr/>
        </p:nvCxnSpPr>
        <p:spPr>
          <a:xfrm>
            <a:off x="5456684" y="3802851"/>
            <a:ext cx="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직선 연결선 21">
            <a:extLst>
              <a:ext uri="{FF2B5EF4-FFF2-40B4-BE49-F238E27FC236}">
                <a16:creationId xmlns:a16="http://schemas.microsoft.com/office/drawing/2014/main" id="{6DAFAC6B-8123-48A0-9A5F-844B8F1B43E8}"/>
              </a:ext>
            </a:extLst>
          </p:cNvPr>
          <p:cNvCxnSpPr>
            <a:cxnSpLocks/>
          </p:cNvCxnSpPr>
          <p:nvPr/>
        </p:nvCxnSpPr>
        <p:spPr>
          <a:xfrm>
            <a:off x="4920409" y="3802851"/>
            <a:ext cx="573656" cy="447136"/>
          </a:xfrm>
          <a:prstGeom prst="line">
            <a:avLst/>
          </a:prstGeom>
          <a:ln w="19050"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직선 연결선 22">
            <a:extLst>
              <a:ext uri="{FF2B5EF4-FFF2-40B4-BE49-F238E27FC236}">
                <a16:creationId xmlns:a16="http://schemas.microsoft.com/office/drawing/2014/main" id="{22D8928D-F5BA-4130-B595-2F44606A12F7}"/>
              </a:ext>
            </a:extLst>
          </p:cNvPr>
          <p:cNvCxnSpPr>
            <a:cxnSpLocks/>
          </p:cNvCxnSpPr>
          <p:nvPr/>
        </p:nvCxnSpPr>
        <p:spPr>
          <a:xfrm flipH="1">
            <a:off x="4920409" y="3802851"/>
            <a:ext cx="573656" cy="447136"/>
          </a:xfrm>
          <a:prstGeom prst="line">
            <a:avLst/>
          </a:prstGeom>
          <a:ln w="19050"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사각형: 둥근 모서리 23">
            <a:extLst>
              <a:ext uri="{FF2B5EF4-FFF2-40B4-BE49-F238E27FC236}">
                <a16:creationId xmlns:a16="http://schemas.microsoft.com/office/drawing/2014/main" id="{48638669-D60F-4011-ADD0-477CEB020910}"/>
              </a:ext>
            </a:extLst>
          </p:cNvPr>
          <p:cNvSpPr/>
          <p:nvPr/>
        </p:nvSpPr>
        <p:spPr>
          <a:xfrm>
            <a:off x="4927598" y="3802851"/>
            <a:ext cx="529086" cy="447136"/>
          </a:xfrm>
          <a:prstGeom prst="roundRect">
            <a:avLst/>
          </a:prstGeom>
          <a:solidFill>
            <a:schemeClr val="bg1">
              <a:lumMod val="65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>
                <a:solidFill>
                  <a:schemeClr val="tx1">
                    <a:lumMod val="95000"/>
                    <a:lumOff val="5000"/>
                  </a:schemeClr>
                </a:solidFill>
              </a:rPr>
              <a:t>D</a:t>
            </a:r>
            <a:endParaRPr lang="ko-KR" altLang="en-US" b="1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25" name="사각형: 둥근 모서리 24">
            <a:extLst>
              <a:ext uri="{FF2B5EF4-FFF2-40B4-BE49-F238E27FC236}">
                <a16:creationId xmlns:a16="http://schemas.microsoft.com/office/drawing/2014/main" id="{5E067601-4ACF-4849-AC3A-6FA94020A426}"/>
              </a:ext>
            </a:extLst>
          </p:cNvPr>
          <p:cNvSpPr/>
          <p:nvPr/>
        </p:nvSpPr>
        <p:spPr>
          <a:xfrm>
            <a:off x="4188601" y="3763314"/>
            <a:ext cx="664234" cy="526211"/>
          </a:xfrm>
          <a:prstGeom prst="roundRect">
            <a:avLst/>
          </a:prstGeom>
          <a:solidFill>
            <a:schemeClr val="bg1">
              <a:lumMod val="50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6" name="직선 연결선 25">
            <a:extLst>
              <a:ext uri="{FF2B5EF4-FFF2-40B4-BE49-F238E27FC236}">
                <a16:creationId xmlns:a16="http://schemas.microsoft.com/office/drawing/2014/main" id="{F1FC3B33-337F-4035-BAFA-D9F9C87181FC}"/>
              </a:ext>
            </a:extLst>
          </p:cNvPr>
          <p:cNvCxnSpPr/>
          <p:nvPr/>
        </p:nvCxnSpPr>
        <p:spPr>
          <a:xfrm>
            <a:off x="4785261" y="3802851"/>
            <a:ext cx="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직선 연결선 26">
            <a:extLst>
              <a:ext uri="{FF2B5EF4-FFF2-40B4-BE49-F238E27FC236}">
                <a16:creationId xmlns:a16="http://schemas.microsoft.com/office/drawing/2014/main" id="{54ADC531-BCC0-49E1-BFC4-4B76EA055C5A}"/>
              </a:ext>
            </a:extLst>
          </p:cNvPr>
          <p:cNvCxnSpPr>
            <a:cxnSpLocks/>
          </p:cNvCxnSpPr>
          <p:nvPr/>
        </p:nvCxnSpPr>
        <p:spPr>
          <a:xfrm>
            <a:off x="4248986" y="3802851"/>
            <a:ext cx="573656" cy="447136"/>
          </a:xfrm>
          <a:prstGeom prst="line">
            <a:avLst/>
          </a:prstGeom>
          <a:ln w="19050"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직선 연결선 27">
            <a:extLst>
              <a:ext uri="{FF2B5EF4-FFF2-40B4-BE49-F238E27FC236}">
                <a16:creationId xmlns:a16="http://schemas.microsoft.com/office/drawing/2014/main" id="{1FF5CFD7-FDCA-4895-B8E7-D356B22034AC}"/>
              </a:ext>
            </a:extLst>
          </p:cNvPr>
          <p:cNvCxnSpPr>
            <a:cxnSpLocks/>
          </p:cNvCxnSpPr>
          <p:nvPr/>
        </p:nvCxnSpPr>
        <p:spPr>
          <a:xfrm flipH="1">
            <a:off x="4248986" y="3802851"/>
            <a:ext cx="573656" cy="447136"/>
          </a:xfrm>
          <a:prstGeom prst="line">
            <a:avLst/>
          </a:prstGeom>
          <a:ln w="19050"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사각형: 둥근 모서리 28">
            <a:extLst>
              <a:ext uri="{FF2B5EF4-FFF2-40B4-BE49-F238E27FC236}">
                <a16:creationId xmlns:a16="http://schemas.microsoft.com/office/drawing/2014/main" id="{617D213A-6F9D-4C75-856C-7C491CCBA344}"/>
              </a:ext>
            </a:extLst>
          </p:cNvPr>
          <p:cNvSpPr/>
          <p:nvPr/>
        </p:nvSpPr>
        <p:spPr>
          <a:xfrm>
            <a:off x="4256175" y="3802851"/>
            <a:ext cx="529086" cy="447136"/>
          </a:xfrm>
          <a:prstGeom prst="roundRect">
            <a:avLst/>
          </a:prstGeom>
          <a:solidFill>
            <a:schemeClr val="bg1">
              <a:lumMod val="65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>
                <a:solidFill>
                  <a:schemeClr val="tx1">
                    <a:lumMod val="95000"/>
                    <a:lumOff val="5000"/>
                  </a:schemeClr>
                </a:solidFill>
              </a:rPr>
              <a:t>S</a:t>
            </a:r>
            <a:endParaRPr lang="ko-KR" altLang="en-US" b="1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30" name="사각형: 둥근 모서리 29">
            <a:extLst>
              <a:ext uri="{FF2B5EF4-FFF2-40B4-BE49-F238E27FC236}">
                <a16:creationId xmlns:a16="http://schemas.microsoft.com/office/drawing/2014/main" id="{12AEDDFA-9A86-4600-9F23-E6A30E427E76}"/>
              </a:ext>
            </a:extLst>
          </p:cNvPr>
          <p:cNvSpPr/>
          <p:nvPr/>
        </p:nvSpPr>
        <p:spPr>
          <a:xfrm>
            <a:off x="4188601" y="3237102"/>
            <a:ext cx="664234" cy="526211"/>
          </a:xfrm>
          <a:prstGeom prst="roundRect">
            <a:avLst/>
          </a:prstGeom>
          <a:solidFill>
            <a:schemeClr val="bg1">
              <a:lumMod val="50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31" name="직선 연결선 30">
            <a:extLst>
              <a:ext uri="{FF2B5EF4-FFF2-40B4-BE49-F238E27FC236}">
                <a16:creationId xmlns:a16="http://schemas.microsoft.com/office/drawing/2014/main" id="{D1A9172F-606C-4E31-BA94-BA4F689385BF}"/>
              </a:ext>
            </a:extLst>
          </p:cNvPr>
          <p:cNvCxnSpPr/>
          <p:nvPr/>
        </p:nvCxnSpPr>
        <p:spPr>
          <a:xfrm>
            <a:off x="4785261" y="3276639"/>
            <a:ext cx="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직선 연결선 31">
            <a:extLst>
              <a:ext uri="{FF2B5EF4-FFF2-40B4-BE49-F238E27FC236}">
                <a16:creationId xmlns:a16="http://schemas.microsoft.com/office/drawing/2014/main" id="{306D9D4B-32FD-4201-BED9-D6F44E595BFA}"/>
              </a:ext>
            </a:extLst>
          </p:cNvPr>
          <p:cNvCxnSpPr>
            <a:cxnSpLocks/>
          </p:cNvCxnSpPr>
          <p:nvPr/>
        </p:nvCxnSpPr>
        <p:spPr>
          <a:xfrm>
            <a:off x="4248986" y="3276639"/>
            <a:ext cx="573656" cy="447136"/>
          </a:xfrm>
          <a:prstGeom prst="line">
            <a:avLst/>
          </a:prstGeom>
          <a:ln w="19050"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직선 연결선 32">
            <a:extLst>
              <a:ext uri="{FF2B5EF4-FFF2-40B4-BE49-F238E27FC236}">
                <a16:creationId xmlns:a16="http://schemas.microsoft.com/office/drawing/2014/main" id="{27F77C35-108A-4728-BC34-C67B35E7722A}"/>
              </a:ext>
            </a:extLst>
          </p:cNvPr>
          <p:cNvCxnSpPr>
            <a:cxnSpLocks/>
          </p:cNvCxnSpPr>
          <p:nvPr/>
        </p:nvCxnSpPr>
        <p:spPr>
          <a:xfrm flipH="1">
            <a:off x="4248986" y="3276639"/>
            <a:ext cx="573656" cy="447136"/>
          </a:xfrm>
          <a:prstGeom prst="line">
            <a:avLst/>
          </a:prstGeom>
          <a:ln w="19050"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사각형: 둥근 모서리 33">
            <a:extLst>
              <a:ext uri="{FF2B5EF4-FFF2-40B4-BE49-F238E27FC236}">
                <a16:creationId xmlns:a16="http://schemas.microsoft.com/office/drawing/2014/main" id="{BE0E9737-23B4-4503-A85A-878B3C3A6E05}"/>
              </a:ext>
            </a:extLst>
          </p:cNvPr>
          <p:cNvSpPr/>
          <p:nvPr/>
        </p:nvSpPr>
        <p:spPr>
          <a:xfrm>
            <a:off x="4256175" y="3276639"/>
            <a:ext cx="529086" cy="447136"/>
          </a:xfrm>
          <a:prstGeom prst="roundRect">
            <a:avLst/>
          </a:prstGeom>
          <a:solidFill>
            <a:schemeClr val="bg1">
              <a:lumMod val="65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>
                <a:solidFill>
                  <a:schemeClr val="tx1">
                    <a:lumMod val="95000"/>
                    <a:lumOff val="5000"/>
                  </a:schemeClr>
                </a:solidFill>
              </a:rPr>
              <a:t>W</a:t>
            </a:r>
            <a:endParaRPr lang="ko-KR" altLang="en-US" b="1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35" name="사각형: 둥근 모서리 34">
            <a:extLst>
              <a:ext uri="{FF2B5EF4-FFF2-40B4-BE49-F238E27FC236}">
                <a16:creationId xmlns:a16="http://schemas.microsoft.com/office/drawing/2014/main" id="{7D1E369E-4EBE-475F-9CD6-52CD5203B5E8}"/>
              </a:ext>
            </a:extLst>
          </p:cNvPr>
          <p:cNvSpPr/>
          <p:nvPr/>
        </p:nvSpPr>
        <p:spPr>
          <a:xfrm>
            <a:off x="3388501" y="2730299"/>
            <a:ext cx="664234" cy="526211"/>
          </a:xfrm>
          <a:prstGeom prst="roundRect">
            <a:avLst/>
          </a:prstGeom>
          <a:solidFill>
            <a:schemeClr val="bg1">
              <a:lumMod val="50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36" name="직선 연결선 35">
            <a:extLst>
              <a:ext uri="{FF2B5EF4-FFF2-40B4-BE49-F238E27FC236}">
                <a16:creationId xmlns:a16="http://schemas.microsoft.com/office/drawing/2014/main" id="{E1A31BB7-430C-4F48-A9EA-29C0002483C9}"/>
              </a:ext>
            </a:extLst>
          </p:cNvPr>
          <p:cNvCxnSpPr/>
          <p:nvPr/>
        </p:nvCxnSpPr>
        <p:spPr>
          <a:xfrm>
            <a:off x="3985161" y="2769836"/>
            <a:ext cx="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직선 연결선 36">
            <a:extLst>
              <a:ext uri="{FF2B5EF4-FFF2-40B4-BE49-F238E27FC236}">
                <a16:creationId xmlns:a16="http://schemas.microsoft.com/office/drawing/2014/main" id="{0466AE38-CBBB-4843-9495-552FF1E05F82}"/>
              </a:ext>
            </a:extLst>
          </p:cNvPr>
          <p:cNvCxnSpPr>
            <a:cxnSpLocks/>
          </p:cNvCxnSpPr>
          <p:nvPr/>
        </p:nvCxnSpPr>
        <p:spPr>
          <a:xfrm>
            <a:off x="3448886" y="2769836"/>
            <a:ext cx="573656" cy="447136"/>
          </a:xfrm>
          <a:prstGeom prst="line">
            <a:avLst/>
          </a:prstGeom>
          <a:ln w="19050"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직선 연결선 37">
            <a:extLst>
              <a:ext uri="{FF2B5EF4-FFF2-40B4-BE49-F238E27FC236}">
                <a16:creationId xmlns:a16="http://schemas.microsoft.com/office/drawing/2014/main" id="{C5470100-6A16-40E9-9913-CCC1567736E2}"/>
              </a:ext>
            </a:extLst>
          </p:cNvPr>
          <p:cNvCxnSpPr>
            <a:cxnSpLocks/>
          </p:cNvCxnSpPr>
          <p:nvPr/>
        </p:nvCxnSpPr>
        <p:spPr>
          <a:xfrm flipH="1">
            <a:off x="3448886" y="2769836"/>
            <a:ext cx="573656" cy="447136"/>
          </a:xfrm>
          <a:prstGeom prst="line">
            <a:avLst/>
          </a:prstGeom>
          <a:ln w="19050"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사각형: 둥근 모서리 38">
            <a:extLst>
              <a:ext uri="{FF2B5EF4-FFF2-40B4-BE49-F238E27FC236}">
                <a16:creationId xmlns:a16="http://schemas.microsoft.com/office/drawing/2014/main" id="{A8120043-E4D7-4FA0-9B93-428D3668EBDE}"/>
              </a:ext>
            </a:extLst>
          </p:cNvPr>
          <p:cNvSpPr/>
          <p:nvPr/>
        </p:nvSpPr>
        <p:spPr>
          <a:xfrm>
            <a:off x="3456075" y="2769836"/>
            <a:ext cx="529086" cy="447136"/>
          </a:xfrm>
          <a:prstGeom prst="roundRect">
            <a:avLst/>
          </a:prstGeom>
          <a:solidFill>
            <a:schemeClr val="bg1">
              <a:lumMod val="65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>
                <a:solidFill>
                  <a:schemeClr val="tx1">
                    <a:lumMod val="95000"/>
                    <a:lumOff val="5000"/>
                  </a:schemeClr>
                </a:solidFill>
              </a:rPr>
              <a:t>Q</a:t>
            </a:r>
            <a:endParaRPr lang="ko-KR" altLang="en-US" b="1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40" name="사각형: 둥근 모서리 39">
            <a:extLst>
              <a:ext uri="{FF2B5EF4-FFF2-40B4-BE49-F238E27FC236}">
                <a16:creationId xmlns:a16="http://schemas.microsoft.com/office/drawing/2014/main" id="{C7B405A4-CB27-4807-8F33-D30A4D7A5A3E}"/>
              </a:ext>
            </a:extLst>
          </p:cNvPr>
          <p:cNvSpPr/>
          <p:nvPr/>
        </p:nvSpPr>
        <p:spPr>
          <a:xfrm>
            <a:off x="4988701" y="2730299"/>
            <a:ext cx="664234" cy="526211"/>
          </a:xfrm>
          <a:prstGeom prst="roundRect">
            <a:avLst/>
          </a:prstGeom>
          <a:solidFill>
            <a:schemeClr val="bg1">
              <a:lumMod val="50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41" name="직선 연결선 40">
            <a:extLst>
              <a:ext uri="{FF2B5EF4-FFF2-40B4-BE49-F238E27FC236}">
                <a16:creationId xmlns:a16="http://schemas.microsoft.com/office/drawing/2014/main" id="{AEDACE0E-E4DB-444E-84EF-05B504120FCB}"/>
              </a:ext>
            </a:extLst>
          </p:cNvPr>
          <p:cNvCxnSpPr/>
          <p:nvPr/>
        </p:nvCxnSpPr>
        <p:spPr>
          <a:xfrm>
            <a:off x="5585361" y="2769836"/>
            <a:ext cx="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직선 연결선 41">
            <a:extLst>
              <a:ext uri="{FF2B5EF4-FFF2-40B4-BE49-F238E27FC236}">
                <a16:creationId xmlns:a16="http://schemas.microsoft.com/office/drawing/2014/main" id="{3837C9F9-EED4-42D8-8022-27DC2480254F}"/>
              </a:ext>
            </a:extLst>
          </p:cNvPr>
          <p:cNvCxnSpPr>
            <a:cxnSpLocks/>
          </p:cNvCxnSpPr>
          <p:nvPr/>
        </p:nvCxnSpPr>
        <p:spPr>
          <a:xfrm>
            <a:off x="5049086" y="2769836"/>
            <a:ext cx="573656" cy="447136"/>
          </a:xfrm>
          <a:prstGeom prst="line">
            <a:avLst/>
          </a:prstGeom>
          <a:ln w="19050"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직선 연결선 42">
            <a:extLst>
              <a:ext uri="{FF2B5EF4-FFF2-40B4-BE49-F238E27FC236}">
                <a16:creationId xmlns:a16="http://schemas.microsoft.com/office/drawing/2014/main" id="{A4C40FCD-2794-488B-B01A-9255B72FE7C5}"/>
              </a:ext>
            </a:extLst>
          </p:cNvPr>
          <p:cNvCxnSpPr>
            <a:cxnSpLocks/>
          </p:cNvCxnSpPr>
          <p:nvPr/>
        </p:nvCxnSpPr>
        <p:spPr>
          <a:xfrm flipH="1">
            <a:off x="5049086" y="2769836"/>
            <a:ext cx="573656" cy="447136"/>
          </a:xfrm>
          <a:prstGeom prst="line">
            <a:avLst/>
          </a:prstGeom>
          <a:ln w="19050"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사각형: 둥근 모서리 43">
            <a:extLst>
              <a:ext uri="{FF2B5EF4-FFF2-40B4-BE49-F238E27FC236}">
                <a16:creationId xmlns:a16="http://schemas.microsoft.com/office/drawing/2014/main" id="{AB715E9B-60D3-4ABF-A63F-427DD267D907}"/>
              </a:ext>
            </a:extLst>
          </p:cNvPr>
          <p:cNvSpPr/>
          <p:nvPr/>
        </p:nvSpPr>
        <p:spPr>
          <a:xfrm>
            <a:off x="5056275" y="2769836"/>
            <a:ext cx="529086" cy="447136"/>
          </a:xfrm>
          <a:prstGeom prst="roundRect">
            <a:avLst/>
          </a:prstGeom>
          <a:solidFill>
            <a:schemeClr val="bg1">
              <a:lumMod val="65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>
                <a:solidFill>
                  <a:schemeClr val="tx1">
                    <a:lumMod val="95000"/>
                    <a:lumOff val="5000"/>
                  </a:schemeClr>
                </a:solidFill>
              </a:rPr>
              <a:t>E</a:t>
            </a:r>
            <a:endParaRPr lang="ko-KR" altLang="en-US" b="1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cxnSp>
        <p:nvCxnSpPr>
          <p:cNvPr id="45" name="직선 연결선 44">
            <a:extLst>
              <a:ext uri="{FF2B5EF4-FFF2-40B4-BE49-F238E27FC236}">
                <a16:creationId xmlns:a16="http://schemas.microsoft.com/office/drawing/2014/main" id="{518D9BF7-D045-4723-91F8-236C69FC8387}"/>
              </a:ext>
            </a:extLst>
          </p:cNvPr>
          <p:cNvCxnSpPr>
            <a:cxnSpLocks/>
          </p:cNvCxnSpPr>
          <p:nvPr/>
        </p:nvCxnSpPr>
        <p:spPr>
          <a:xfrm>
            <a:off x="5788159" y="5084440"/>
            <a:ext cx="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사각형: 둥근 모서리 45">
            <a:extLst>
              <a:ext uri="{FF2B5EF4-FFF2-40B4-BE49-F238E27FC236}">
                <a16:creationId xmlns:a16="http://schemas.microsoft.com/office/drawing/2014/main" id="{97F3F577-E4C8-4514-97AD-3742040F2483}"/>
              </a:ext>
            </a:extLst>
          </p:cNvPr>
          <p:cNvSpPr/>
          <p:nvPr/>
        </p:nvSpPr>
        <p:spPr>
          <a:xfrm>
            <a:off x="4562956" y="4704878"/>
            <a:ext cx="3453947" cy="447136"/>
          </a:xfrm>
          <a:prstGeom prst="roundRect">
            <a:avLst/>
          </a:prstGeom>
          <a:solidFill>
            <a:schemeClr val="bg1">
              <a:lumMod val="65000"/>
            </a:schemeClr>
          </a:solidFill>
          <a:ln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>
                <a:solidFill>
                  <a:schemeClr val="tx1">
                    <a:lumMod val="95000"/>
                    <a:lumOff val="5000"/>
                  </a:schemeClr>
                </a:solidFill>
              </a:rPr>
              <a:t>SPACE</a:t>
            </a:r>
            <a:endParaRPr lang="ko-KR" altLang="en-US" b="1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CB894815-FE4D-4685-B918-8AE49E86F4E0}"/>
              </a:ext>
            </a:extLst>
          </p:cNvPr>
          <p:cNvSpPr txBox="1"/>
          <p:nvPr/>
        </p:nvSpPr>
        <p:spPr>
          <a:xfrm>
            <a:off x="5524258" y="2318116"/>
            <a:ext cx="1397479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b="1"/>
              <a:t>피킹 우로 회전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B023F3C4-8012-44DF-BCF7-2B7666995535}"/>
              </a:ext>
            </a:extLst>
          </p:cNvPr>
          <p:cNvSpPr txBox="1"/>
          <p:nvPr/>
        </p:nvSpPr>
        <p:spPr>
          <a:xfrm>
            <a:off x="2858696" y="2306956"/>
            <a:ext cx="1397479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b="1"/>
              <a:t>피킹 좌로 회전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33B7007C-B887-4E15-B118-56B8088D4398}"/>
              </a:ext>
            </a:extLst>
          </p:cNvPr>
          <p:cNvSpPr txBox="1"/>
          <p:nvPr/>
        </p:nvSpPr>
        <p:spPr>
          <a:xfrm>
            <a:off x="5823054" y="3705667"/>
            <a:ext cx="1397479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b="1"/>
              <a:t>객체 이동 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E134A1BF-46A5-425F-89BC-3B9AC6B6C1D2}"/>
              </a:ext>
            </a:extLst>
          </p:cNvPr>
          <p:cNvSpPr txBox="1"/>
          <p:nvPr/>
        </p:nvSpPr>
        <p:spPr>
          <a:xfrm>
            <a:off x="5767779" y="4335381"/>
            <a:ext cx="1397479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b="1"/>
              <a:t>객체 상호 버튼  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EB8D218D-7985-4D50-A3C1-43FC58FBD52A}"/>
              </a:ext>
            </a:extLst>
          </p:cNvPr>
          <p:cNvSpPr txBox="1"/>
          <p:nvPr/>
        </p:nvSpPr>
        <p:spPr>
          <a:xfrm>
            <a:off x="7883444" y="2388332"/>
            <a:ext cx="1683841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b="1"/>
              <a:t>마우스이동</a:t>
            </a:r>
            <a:r>
              <a:rPr lang="en-US" altLang="ko-KR" sz="1100" b="1"/>
              <a:t>: </a:t>
            </a:r>
            <a:r>
              <a:rPr lang="ko-KR" altLang="en-US" sz="1100" b="1"/>
              <a:t>시점변환 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8D028C5F-9C0E-4AD0-9124-207A47296EB0}"/>
              </a:ext>
            </a:extLst>
          </p:cNvPr>
          <p:cNvSpPr txBox="1"/>
          <p:nvPr/>
        </p:nvSpPr>
        <p:spPr>
          <a:xfrm>
            <a:off x="6486587" y="2899624"/>
            <a:ext cx="178794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b="1"/>
              <a:t>좌 클릭</a:t>
            </a:r>
            <a:r>
              <a:rPr lang="en-US" altLang="ko-KR" sz="1100" b="1"/>
              <a:t>down: </a:t>
            </a:r>
            <a:r>
              <a:rPr lang="ko-KR" altLang="en-US" sz="1100" b="1"/>
              <a:t>물체 피킹</a:t>
            </a: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9929040B-9C8F-4655-B21B-D2E5D750E798}"/>
              </a:ext>
            </a:extLst>
          </p:cNvPr>
          <p:cNvSpPr txBox="1"/>
          <p:nvPr/>
        </p:nvSpPr>
        <p:spPr>
          <a:xfrm>
            <a:off x="6466518" y="3206062"/>
            <a:ext cx="1787947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100" b="1"/>
              <a:t>좌 클릭</a:t>
            </a:r>
            <a:r>
              <a:rPr lang="en-US" altLang="ko-KR" sz="1100" b="1"/>
              <a:t>up: </a:t>
            </a:r>
            <a:r>
              <a:rPr lang="ko-KR" altLang="en-US" sz="1100" b="1"/>
              <a:t>물체 놓기</a:t>
            </a:r>
          </a:p>
        </p:txBody>
      </p:sp>
      <p:pic>
        <p:nvPicPr>
          <p:cNvPr id="57" name="그래픽 56" descr="쥐 단색으로 채워진">
            <a:extLst>
              <a:ext uri="{FF2B5EF4-FFF2-40B4-BE49-F238E27FC236}">
                <a16:creationId xmlns:a16="http://schemas.microsoft.com/office/drawing/2014/main" id="{0384D70F-4C97-4029-9C86-E6161970116E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8121759" y="2809375"/>
            <a:ext cx="9144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908159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159F6F6A-51BC-40D6-8EB3-AE9F4107D555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tx1">
                  <a:lumMod val="75000"/>
                  <a:lumOff val="25000"/>
                  <a:shade val="30000"/>
                  <a:satMod val="115000"/>
                </a:schemeClr>
              </a:gs>
              <a:gs pos="50000">
                <a:schemeClr val="tx1">
                  <a:lumMod val="75000"/>
                  <a:lumOff val="25000"/>
                  <a:shade val="67500"/>
                  <a:satMod val="115000"/>
                </a:schemeClr>
              </a:gs>
              <a:gs pos="100000">
                <a:schemeClr val="tx1">
                  <a:lumMod val="75000"/>
                  <a:lumOff val="25000"/>
                  <a:shade val="100000"/>
                  <a:satMod val="115000"/>
                </a:schemeClr>
              </a:gs>
            </a:gsLst>
            <a:path path="circle">
              <a:fillToRect l="50000" t="50000" r="50000" b="50000"/>
            </a:path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effectLst>
                <a:glow rad="787400">
                  <a:schemeClr val="bg1"/>
                </a:glow>
              </a:effectLst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E08A829-3BF1-47E0-BEE7-C94239B787B3}"/>
              </a:ext>
            </a:extLst>
          </p:cNvPr>
          <p:cNvSpPr txBox="1"/>
          <p:nvPr/>
        </p:nvSpPr>
        <p:spPr>
          <a:xfrm>
            <a:off x="4254913" y="2526145"/>
            <a:ext cx="417788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000" b="1">
                <a:solidFill>
                  <a:schemeClr val="bg1"/>
                </a:solidFill>
                <a:effectLst>
                  <a:glow rad="1016000">
                    <a:schemeClr val="bg1">
                      <a:alpha val="40000"/>
                    </a:schemeClr>
                  </a:glow>
                </a:effectLst>
              </a:rPr>
              <a:t>STAGE CLEAR</a:t>
            </a:r>
            <a:endParaRPr lang="ko-KR" altLang="en-US" sz="4000" b="1">
              <a:solidFill>
                <a:schemeClr val="bg1"/>
              </a:solidFill>
              <a:effectLst>
                <a:glow rad="1016000">
                  <a:schemeClr val="bg1">
                    <a:alpha val="40000"/>
                  </a:schemeClr>
                </a:glow>
              </a:effectLst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B497C3A2-C574-472C-813D-C909DBE1BBEE}"/>
              </a:ext>
            </a:extLst>
          </p:cNvPr>
          <p:cNvSpPr/>
          <p:nvPr/>
        </p:nvSpPr>
        <p:spPr>
          <a:xfrm>
            <a:off x="5237018" y="3869913"/>
            <a:ext cx="1311564" cy="50800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 w="127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b="1"/>
              <a:t>Click!</a:t>
            </a:r>
            <a:endParaRPr lang="ko-KR" altLang="en-US" b="1"/>
          </a:p>
        </p:txBody>
      </p:sp>
    </p:spTree>
    <p:extLst>
      <p:ext uri="{BB962C8B-B14F-4D97-AF65-F5344CB8AC3E}">
        <p14:creationId xmlns:p14="http://schemas.microsoft.com/office/powerpoint/2010/main" val="289312728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tx1">
            <a:lumMod val="75000"/>
            <a:lumOff val="25000"/>
          </a:schemeClr>
        </a:solidFill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598</TotalTime>
  <Words>117</Words>
  <Application>Microsoft Office PowerPoint</Application>
  <PresentationFormat>와이드스크린</PresentationFormat>
  <Paragraphs>50</Paragraphs>
  <Slides>12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12</vt:i4>
      </vt:variant>
    </vt:vector>
  </HeadingPairs>
  <TitlesOfParts>
    <vt:vector size="17" baseType="lpstr">
      <vt:lpstr>맑은 고딕</vt:lpstr>
      <vt:lpstr>휴먼엑스포</vt:lpstr>
      <vt:lpstr>Algerian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조성택(2018182038)</dc:creator>
  <cp:lastModifiedBy>조성택(2018182038)</cp:lastModifiedBy>
  <cp:revision>7</cp:revision>
  <dcterms:created xsi:type="dcterms:W3CDTF">2021-11-16T17:08:25Z</dcterms:created>
  <dcterms:modified xsi:type="dcterms:W3CDTF">2021-12-04T16:28:18Z</dcterms:modified>
</cp:coreProperties>
</file>

<file path=docProps/thumbnail.jpeg>
</file>